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12.png" ContentType="image/png"/>
  <Override PartName="/ppt/media/image41.png" ContentType="image/png"/>
  <Override PartName="/ppt/media/image13.png" ContentType="image/png"/>
  <Override PartName="/ppt/media/image39.png" ContentType="image/png"/>
  <Override PartName="/ppt/media/image9.png" ContentType="image/png"/>
  <Override PartName="/ppt/media/image38.png" ContentType="image/png"/>
  <Override PartName="/ppt/media/image40.png" ContentType="image/png"/>
  <Override PartName="/ppt/media/image8.gif" ContentType="image/gif"/>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37.png" ContentType="image/png"/>
  <Override PartName="/ppt/media/image7.png" ContentType="image/png"/>
  <Override PartName="/ppt/media/image2.png" ContentType="image/png"/>
  <Override PartName="/ppt/media/image32.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ru-RU" sz="1400" spc="-1" strike="noStrike">
                <a:solidFill>
                  <a:srgbClr val="000000"/>
                </a:solidFill>
                <a:latin typeface="Arial"/>
              </a:rPr>
              <a:t>Для перемещения страницы щёлкните мышью</a:t>
            </a:r>
            <a:endParaRPr b="0" lang="ru-RU" sz="1400" spc="-1" strike="noStrike">
              <a:solidFill>
                <a:srgbClr val="000000"/>
              </a:solidFill>
              <a:latin typeface="Arial"/>
            </a:endParaRPr>
          </a:p>
        </p:txBody>
      </p:sp>
      <p:sp>
        <p:nvSpPr>
          <p:cNvPr id="122"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123"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124"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&lt;дата/время&gt;</a:t>
            </a:r>
            <a:endParaRPr b="0" lang="ru-RU" sz="1400" spc="-1" strike="noStrike">
              <a:latin typeface="Times New Roman"/>
            </a:endParaRPr>
          </a:p>
        </p:txBody>
      </p:sp>
      <p:sp>
        <p:nvSpPr>
          <p:cNvPr id="125"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&lt;нижний колонтитул&gt;</a:t>
            </a:r>
            <a:endParaRPr b="0" lang="ru-RU" sz="1400" spc="-1" strike="noStrike">
              <a:latin typeface="Times New Roman"/>
            </a:endParaRPr>
          </a:p>
        </p:txBody>
      </p:sp>
      <p:sp>
        <p:nvSpPr>
          <p:cNvPr id="12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2064D63-625E-4EC3-B5AB-DF480B9975AB}"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6040" cy="3085920"/>
          </a:xfrm>
          <a:prstGeom prst="rect">
            <a:avLst/>
          </a:prstGeom>
        </p:spPr>
      </p:sp>
      <p:sp>
        <p:nvSpPr>
          <p:cNvPr id="261"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6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2C8C34F-13E7-4820-AFBE-48836C2B2ACD}"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77" name="PlaceHolder 2"/>
          <p:cNvSpPr>
            <a:spLocks noGrp="1"/>
          </p:cNvSpPr>
          <p:nvPr>
            <p:ph type="sldImg"/>
          </p:nvPr>
        </p:nvSpPr>
        <p:spPr>
          <a:xfrm>
            <a:off x="685800" y="1143000"/>
            <a:ext cx="5486040" cy="308592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685800" y="1143000"/>
            <a:ext cx="5486040" cy="3085920"/>
          </a:xfrm>
          <a:prstGeom prst="rect">
            <a:avLst/>
          </a:prstGeom>
        </p:spPr>
      </p:sp>
      <p:sp>
        <p:nvSpPr>
          <p:cNvPr id="279"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C12F6CC-B6EB-4863-A6B8-E36147B05404}"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6040" cy="3085920"/>
          </a:xfrm>
          <a:prstGeom prst="rect">
            <a:avLst/>
          </a:prstGeom>
        </p:spPr>
      </p:sp>
      <p:sp>
        <p:nvSpPr>
          <p:cNvPr id="282" name="PlaceHolder 2"/>
          <p:cNvSpPr>
            <a:spLocks noGrp="1"/>
          </p:cNvSpPr>
          <p:nvPr>
            <p:ph type="body"/>
          </p:nvPr>
        </p:nvSpPr>
        <p:spPr>
          <a:xfrm>
            <a:off x="685800" y="4400640"/>
            <a:ext cx="5486040" cy="3600000"/>
          </a:xfrm>
          <a:prstGeom prst="rect">
            <a:avLst/>
          </a:prstGeom>
        </p:spPr>
        <p:txBody>
          <a:bodyPr tIns="91440" bIns="91440">
            <a:noAutofit/>
          </a:bodyPr>
          <a:p>
            <a:endParaRPr b="0" lang="ru-RU" sz="2000" spc="-1" strike="noStrike">
              <a:latin typeface="Arial"/>
            </a:endParaRPr>
          </a:p>
        </p:txBody>
      </p:sp>
      <p:sp>
        <p:nvSpPr>
          <p:cNvPr id="283" name="TextShape 3"/>
          <p:cNvSpPr txBox="1"/>
          <p:nvPr/>
        </p:nvSpPr>
        <p:spPr>
          <a:xfrm>
            <a:off x="3884760" y="8685360"/>
            <a:ext cx="2971440" cy="458280"/>
          </a:xfrm>
          <a:prstGeom prst="rect">
            <a:avLst/>
          </a:prstGeom>
          <a:noFill/>
          <a:ln>
            <a:noFill/>
          </a:ln>
        </p:spPr>
        <p:txBody>
          <a:bodyPr anchor="b">
            <a:noAutofit/>
          </a:bodyPr>
          <a:p>
            <a:pPr>
              <a:lnSpc>
                <a:spcPct val="100000"/>
              </a:lnSpc>
              <a:tabLst>
                <a:tab algn="l" pos="0"/>
              </a:tabLst>
            </a:pPr>
            <a:fld id="{A0630968-7CD1-4625-8EE3-CB511777AF58}" type="slidenum">
              <a:rPr b="0" lang="en-GB" sz="1400" spc="-1" strike="noStrike">
                <a:latin typeface="Times New Roman"/>
              </a:rPr>
              <a:t>20</a:t>
            </a:fld>
            <a:endParaRPr b="0" lang="ru-RU"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85" name="PlaceHolder 2"/>
          <p:cNvSpPr>
            <a:spLocks noGrp="1"/>
          </p:cNvSpPr>
          <p:nvPr>
            <p:ph type="sldImg"/>
          </p:nvPr>
        </p:nvSpPr>
        <p:spPr>
          <a:xfrm>
            <a:off x="685800" y="1143000"/>
            <a:ext cx="5486040" cy="308592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6040" cy="3085920"/>
          </a:xfrm>
          <a:prstGeom prst="rect">
            <a:avLst/>
          </a:prstGeom>
        </p:spPr>
      </p:sp>
      <p:sp>
        <p:nvSpPr>
          <p:cNvPr id="287"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8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F416E92-A9CA-47F0-90EA-590C017FF359}"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tIns="91440" bIns="91440">
            <a:noAutofit/>
          </a:bodyPr>
          <a:p>
            <a:pPr>
              <a:lnSpc>
                <a:spcPct val="100000"/>
              </a:lnSpc>
              <a:tabLst>
                <a:tab algn="l" pos="0"/>
              </a:tabLst>
            </a:pPr>
            <a:r>
              <a:rPr b="0" lang="en-GB" sz="1200" spc="-1" strike="noStrike">
                <a:solidFill>
                  <a:srgbClr val="000000"/>
                </a:solidFill>
                <a:latin typeface="Calibri"/>
                <a:ea typeface="Calibri"/>
              </a:rPr>
              <a:t> </a:t>
            </a:r>
            <a:endParaRPr b="0" lang="ru-RU" sz="1200" spc="-1" strike="noStrike">
              <a:latin typeface="Arial"/>
            </a:endParaRPr>
          </a:p>
          <a:p>
            <a:pPr>
              <a:lnSpc>
                <a:spcPct val="100000"/>
              </a:lnSpc>
              <a:tabLst>
                <a:tab algn="l" pos="0"/>
              </a:tabLst>
            </a:pPr>
            <a:endParaRPr b="0" lang="ru-RU" sz="1200" spc="-1" strike="noStrike">
              <a:latin typeface="Arial"/>
            </a:endParaRPr>
          </a:p>
          <a:p>
            <a:pPr>
              <a:lnSpc>
                <a:spcPct val="100000"/>
              </a:lnSpc>
              <a:tabLst>
                <a:tab algn="l" pos="0"/>
              </a:tabLst>
            </a:pPr>
            <a:endParaRPr b="0" lang="ru-RU" sz="1200" spc="-1" strike="noStrike">
              <a:latin typeface="Arial"/>
            </a:endParaRPr>
          </a:p>
        </p:txBody>
      </p:sp>
      <p:sp>
        <p:nvSpPr>
          <p:cNvPr id="290" name="PlaceHolder 2"/>
          <p:cNvSpPr>
            <a:spLocks noGrp="1"/>
          </p:cNvSpPr>
          <p:nvPr>
            <p:ph type="sldImg"/>
          </p:nvPr>
        </p:nvSpPr>
        <p:spPr>
          <a:xfrm>
            <a:off x="685800" y="1143000"/>
            <a:ext cx="5486040" cy="308592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685800" y="1143000"/>
            <a:ext cx="5486040" cy="308592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9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A7923A50-E488-4BDF-9441-3311CFD846C7}"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6040" cy="308592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9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0F7FC83D-F914-44D0-8600-C4DD809C85D7}"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685800" y="1143000"/>
            <a:ext cx="5486040" cy="3085920"/>
          </a:xfrm>
          <a:prstGeom prst="rect">
            <a:avLst/>
          </a:prstGeom>
        </p:spPr>
      </p:sp>
      <p:sp>
        <p:nvSpPr>
          <p:cNvPr id="298"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9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7545CA0-9452-4871-9894-C8E3AD9E8B96}"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01" name="PlaceHolder 2"/>
          <p:cNvSpPr>
            <a:spLocks noGrp="1"/>
          </p:cNvSpPr>
          <p:nvPr>
            <p:ph type="sldImg"/>
          </p:nvPr>
        </p:nvSpPr>
        <p:spPr>
          <a:xfrm>
            <a:off x="685800" y="1143000"/>
            <a:ext cx="5486040" cy="308592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03" name="PlaceHolder 2"/>
          <p:cNvSpPr>
            <a:spLocks noGrp="1"/>
          </p:cNvSpPr>
          <p:nvPr>
            <p:ph type="sldImg"/>
          </p:nvPr>
        </p:nvSpPr>
        <p:spPr>
          <a:xfrm>
            <a:off x="685800" y="1143000"/>
            <a:ext cx="5486040" cy="308592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305" name="PlaceHolder 2"/>
          <p:cNvSpPr>
            <a:spLocks noGrp="1"/>
          </p:cNvSpPr>
          <p:nvPr>
            <p:ph type="sldImg"/>
          </p:nvPr>
        </p:nvSpPr>
        <p:spPr>
          <a:xfrm>
            <a:off x="685800" y="1143000"/>
            <a:ext cx="5486040" cy="308592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685800" y="1143000"/>
            <a:ext cx="5486040" cy="3085920"/>
          </a:xfrm>
          <a:prstGeom prst="rect">
            <a:avLst/>
          </a:prstGeom>
        </p:spPr>
      </p:sp>
      <p:sp>
        <p:nvSpPr>
          <p:cNvPr id="307"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30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C843852-2616-43A5-B5FE-77345E481F11}" type="slidenum">
              <a:rPr b="0" lang="en-GB" sz="1200" spc="-1" strike="noStrike">
                <a:solidFill>
                  <a:srgbClr val="000000"/>
                </a:solidFill>
                <a:latin typeface="Calibri"/>
                <a:ea typeface="Calibri"/>
              </a:rPr>
              <a:t>&lt;номер&gt;</a:t>
            </a:fld>
            <a:endParaRPr b="0" lang="ru-R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64" name="PlaceHolder 2"/>
          <p:cNvSpPr>
            <a:spLocks noGrp="1"/>
          </p:cNvSpPr>
          <p:nvPr>
            <p:ph type="sldImg"/>
          </p:nvPr>
        </p:nvSpPr>
        <p:spPr>
          <a:xfrm>
            <a:off x="685800" y="1143000"/>
            <a:ext cx="5486040" cy="308592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6040" cy="3085920"/>
          </a:xfrm>
          <a:prstGeom prst="rect">
            <a:avLst/>
          </a:prstGeom>
        </p:spPr>
      </p:sp>
      <p:sp>
        <p:nvSpPr>
          <p:cNvPr id="266"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6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F87EBF8-7BC7-4A1C-844B-9BA057ACD8B4}"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1143000"/>
            <a:ext cx="5486040" cy="3085920"/>
          </a:xfrm>
          <a:prstGeom prst="rect">
            <a:avLst/>
          </a:prstGeom>
        </p:spPr>
      </p:sp>
      <p:sp>
        <p:nvSpPr>
          <p:cNvPr id="269" name="PlaceHolder 2"/>
          <p:cNvSpPr>
            <a:spLocks noGrp="1"/>
          </p:cNvSpPr>
          <p:nvPr>
            <p:ph type="body"/>
          </p:nvPr>
        </p:nvSpPr>
        <p:spPr>
          <a:xfrm>
            <a:off x="685800" y="4400640"/>
            <a:ext cx="5486040" cy="3600360"/>
          </a:xfrm>
          <a:prstGeom prst="rect">
            <a:avLst/>
          </a:prstGeom>
        </p:spPr>
        <p:txBody>
          <a:bodyPr>
            <a:noAutofit/>
          </a:bodyPr>
          <a:p>
            <a:endParaRPr b="0" lang="ru-RU" sz="2000" spc="-1" strike="noStrike">
              <a:latin typeface="Arial"/>
            </a:endParaRPr>
          </a:p>
        </p:txBody>
      </p:sp>
      <p:sp>
        <p:nvSpPr>
          <p:cNvPr id="27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B833465-7D44-4EFE-8CDB-AC687E7FACF6}"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endParaRPr b="0" lang="ru-RU" sz="2000" spc="-1" strike="noStrike">
              <a:latin typeface="Arial"/>
            </a:endParaRPr>
          </a:p>
          <a:p>
            <a:pPr>
              <a:lnSpc>
                <a:spcPct val="100000"/>
              </a:lnSpc>
              <a:tabLst>
                <a:tab algn="l" pos="0"/>
              </a:tabLst>
            </a:pPr>
            <a:endParaRPr b="0" lang="ru-RU" sz="2000" spc="-1" strike="noStrike">
              <a:latin typeface="Arial"/>
            </a:endParaRPr>
          </a:p>
        </p:txBody>
      </p:sp>
      <p:sp>
        <p:nvSpPr>
          <p:cNvPr id="272" name="PlaceHolder 2"/>
          <p:cNvSpPr>
            <a:spLocks noGrp="1"/>
          </p:cNvSpPr>
          <p:nvPr>
            <p:ph type="sldImg"/>
          </p:nvPr>
        </p:nvSpPr>
        <p:spPr>
          <a:xfrm>
            <a:off x="685800" y="1143000"/>
            <a:ext cx="5486040" cy="308592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685800" y="1143000"/>
            <a:ext cx="5486040" cy="3085920"/>
          </a:xfrm>
          <a:prstGeom prst="rect">
            <a:avLst/>
          </a:prstGeom>
        </p:spPr>
      </p:sp>
      <p:sp>
        <p:nvSpPr>
          <p:cNvPr id="274" name="PlaceHolder 2"/>
          <p:cNvSpPr>
            <a:spLocks noGrp="1"/>
          </p:cNvSpPr>
          <p:nvPr>
            <p:ph type="body"/>
          </p:nvPr>
        </p:nvSpPr>
        <p:spPr>
          <a:xfrm>
            <a:off x="685800" y="4400640"/>
            <a:ext cx="5486040" cy="3600000"/>
          </a:xfrm>
          <a:prstGeom prst="rect">
            <a:avLst/>
          </a:prstGeom>
        </p:spPr>
        <p:txBody>
          <a:bodyPr>
            <a:noAutofit/>
          </a:bodyPr>
          <a:p>
            <a:endParaRPr b="0" lang="ru-RU" sz="2000" spc="-1" strike="noStrike">
              <a:latin typeface="Arial"/>
            </a:endParaRPr>
          </a:p>
        </p:txBody>
      </p:sp>
      <p:sp>
        <p:nvSpPr>
          <p:cNvPr id="27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5BF392F-DCE9-4F41-A639-F2A63DD189C7}" type="slidenum">
              <a:rPr b="0" lang="en-GB" sz="1200" spc="-1" strike="noStrike">
                <a:solidFill>
                  <a:srgbClr val="000000"/>
                </a:solidFill>
                <a:latin typeface="Calibri"/>
                <a:ea typeface="Calibri"/>
              </a:rPr>
              <a:t>20</a:t>
            </a:fld>
            <a:endParaRPr b="0" lang="ru-R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ru-RU" sz="14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tIns="91440" bIns="91440" anchor="ctr">
            <a:noAutofit/>
          </a:bodyPr>
          <a:p>
            <a:r>
              <a:rPr b="0" lang="ru-RU" sz="4400" spc="-1" strike="noStrike">
                <a:solidFill>
                  <a:srgbClr val="000000"/>
                </a:solidFill>
                <a:latin typeface="Arial"/>
              </a:rPr>
              <a:t>Для правки текста заглавия щёлкните мышью</a:t>
            </a:r>
            <a:endParaRPr b="0" lang="ru-RU" sz="4400" spc="-1" strike="noStrike">
              <a:solidFill>
                <a:srgbClr val="000000"/>
              </a:solidFill>
              <a:latin typeface="Arial"/>
            </a:endParaRPr>
          </a:p>
        </p:txBody>
      </p:sp>
      <p:sp>
        <p:nvSpPr>
          <p:cNvPr id="1" name="PlaceHolder 2"/>
          <p:cNvSpPr>
            <a:spLocks noGrp="1"/>
          </p:cNvSpPr>
          <p:nvPr>
            <p:ph type="body"/>
          </p:nvPr>
        </p:nvSpPr>
        <p:spPr>
          <a:xfrm>
            <a:off x="838080" y="1825560"/>
            <a:ext cx="10515240" cy="43509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ru-RU" sz="2800" spc="-1" strike="noStrike">
                <a:solidFill>
                  <a:srgbClr val="000000"/>
                </a:solidFill>
                <a:latin typeface="Arial"/>
              </a:rPr>
              <a:t>Для правки структуры щёлкните мышью</a:t>
            </a:r>
            <a:endParaRPr b="0" lang="ru-RU"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Второй уровень структуры</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800" spc="-1" strike="noStrike">
                <a:solidFill>
                  <a:srgbClr val="000000"/>
                </a:solidFill>
                <a:latin typeface="Arial"/>
              </a:rPr>
              <a:t>Третий уровень структуры</a:t>
            </a:r>
            <a:endParaRPr b="0" lang="ru-RU"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800" spc="-1" strike="noStrike">
                <a:solidFill>
                  <a:srgbClr val="000000"/>
                </a:solidFill>
                <a:latin typeface="Arial"/>
              </a:rPr>
              <a:t>Четвёртый уровень структуры</a:t>
            </a:r>
            <a:endParaRPr b="0" lang="ru-RU"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800" spc="-1" strike="noStrike">
                <a:solidFill>
                  <a:srgbClr val="000000"/>
                </a:solidFill>
                <a:latin typeface="Arial"/>
              </a:rPr>
              <a:t>Пятый уровень структуры</a:t>
            </a:r>
            <a:endParaRPr b="0" lang="ru-RU"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800" spc="-1" strike="noStrike">
                <a:solidFill>
                  <a:srgbClr val="000000"/>
                </a:solidFill>
                <a:latin typeface="Arial"/>
              </a:rPr>
              <a:t>Шестой уровень структуры</a:t>
            </a:r>
            <a:endParaRPr b="0" lang="ru-RU"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800" spc="-1" strike="noStrike">
                <a:solidFill>
                  <a:srgbClr val="000000"/>
                </a:solidFill>
                <a:latin typeface="Arial"/>
              </a:rPr>
              <a:t>Седьмой уровень структуры</a:t>
            </a:r>
            <a:endParaRPr b="0" lang="ru-RU" sz="2800" spc="-1" strike="noStrike">
              <a:solidFill>
                <a:srgbClr val="000000"/>
              </a:solidFill>
              <a:latin typeface="Arial"/>
            </a:endParaRPr>
          </a:p>
        </p:txBody>
      </p:sp>
      <p:sp>
        <p:nvSpPr>
          <p:cNvPr id="2" name="PlaceHolder 3"/>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737C18DF-DB93-419F-BBA7-CFA45839D18F}"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tIns="91440" bIns="91440" anchor="b">
            <a:noAutofit/>
          </a:bodyPr>
          <a:p>
            <a:r>
              <a:rPr b="0" lang="ru-RU" sz="6000" spc="-1" strike="noStrike">
                <a:solidFill>
                  <a:srgbClr val="000000"/>
                </a:solidFill>
                <a:latin typeface="Arial"/>
              </a:rPr>
              <a:t>Для правки текста заглавия щёлкните мышью</a:t>
            </a:r>
            <a:endParaRPr b="0" lang="ru-RU" sz="6000" spc="-1" strike="noStrike">
              <a:solidFill>
                <a:srgbClr val="000000"/>
              </a:solidFill>
              <a:latin typeface="Arial"/>
            </a:endParaRPr>
          </a:p>
        </p:txBody>
      </p:sp>
      <p:sp>
        <p:nvSpPr>
          <p:cNvPr id="42" name="PlaceHolder 2"/>
          <p:cNvSpPr>
            <a:spLocks noGrp="1"/>
          </p:cNvSpPr>
          <p:nvPr>
            <p:ph type="dt"/>
          </p:nvPr>
        </p:nvSpPr>
        <p:spPr>
          <a:xfrm>
            <a:off x="838080" y="6356520"/>
            <a:ext cx="2742840" cy="364680"/>
          </a:xfrm>
          <a:prstGeom prst="rect">
            <a:avLst/>
          </a:prstGeom>
        </p:spPr>
        <p:txBody>
          <a:bodyPr tIns="91440" bIns="91440" anchor="ctr">
            <a:noAutofit/>
          </a:bodyPr>
          <a:p>
            <a:endParaRPr b="0" lang="ru-RU" sz="2400" spc="-1" strike="noStrike">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tIns="91440" bIns="91440" anchor="ctr">
            <a:noAutofit/>
          </a:bodyPr>
          <a:p>
            <a:endParaRPr b="0" lang="ru-RU" sz="2400" spc="-1" strike="noStrike">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AFCDDBE5-9670-40F7-A980-2643D075DBEA}"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15440" y="2867760"/>
            <a:ext cx="11360520" cy="1122120"/>
          </a:xfrm>
          <a:prstGeom prst="rect">
            <a:avLst/>
          </a:prstGeom>
        </p:spPr>
        <p:txBody>
          <a:bodyPr tIns="91440" bIns="91440" anchor="ctr">
            <a:noAutofit/>
          </a:bodyPr>
          <a:p>
            <a:r>
              <a:rPr b="0" lang="ru-RU" sz="4800" spc="-1" strike="noStrike">
                <a:solidFill>
                  <a:srgbClr val="000000"/>
                </a:solidFill>
                <a:latin typeface="Arial"/>
              </a:rPr>
              <a:t>Для правки текста заглавия щёлкните мышью</a:t>
            </a:r>
            <a:endParaRPr b="0" lang="ru-RU" sz="4800" spc="-1" strike="noStrike">
              <a:solidFill>
                <a:srgbClr val="000000"/>
              </a:solidFill>
              <a:latin typeface="Arial"/>
            </a:endParaRPr>
          </a:p>
        </p:txBody>
      </p:sp>
      <p:sp>
        <p:nvSpPr>
          <p:cNvPr id="83" name="PlaceHolder 2"/>
          <p:cNvSpPr>
            <a:spLocks noGrp="1"/>
          </p:cNvSpPr>
          <p:nvPr>
            <p:ph type="sldNum"/>
          </p:nvPr>
        </p:nvSpPr>
        <p:spPr>
          <a:xfrm>
            <a:off x="11296440" y="6217560"/>
            <a:ext cx="731160" cy="524520"/>
          </a:xfrm>
          <a:prstGeom prst="rect">
            <a:avLst/>
          </a:prstGeom>
        </p:spPr>
        <p:txBody>
          <a:bodyPr tIns="91440" bIns="91440" anchor="ctr">
            <a:noAutofit/>
          </a:bodyPr>
          <a:p>
            <a:pPr algn="r">
              <a:lnSpc>
                <a:spcPct val="100000"/>
              </a:lnSpc>
              <a:tabLst>
                <a:tab algn="l" pos="0"/>
              </a:tabLst>
            </a:pPr>
            <a:fld id="{D5846127-889C-40BB-8FBC-30E6BCC0C53D}" type="slidenum">
              <a:rPr b="0" lang="en-GB" sz="1200" spc="-1" strike="noStrike">
                <a:solidFill>
                  <a:srgbClr val="888888"/>
                </a:solidFill>
                <a:latin typeface="Calibri"/>
                <a:ea typeface="Calibri"/>
              </a:rPr>
              <a:t>&lt;номер&gt;</a:t>
            </a:fld>
            <a:endParaRPr b="0" lang="ru-RU" sz="1200" spc="-1" strike="noStrike">
              <a:latin typeface="Times New Roman"/>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1400" spc="-1" strike="noStrike">
                <a:solidFill>
                  <a:srgbClr val="000000"/>
                </a:solidFill>
                <a:latin typeface="Arial"/>
              </a:rPr>
              <a:t>Для правки структуры щёлкните мышью</a:t>
            </a:r>
            <a:endParaRPr b="0" lang="ru-R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400" spc="-1" strike="noStrike">
                <a:solidFill>
                  <a:srgbClr val="000000"/>
                </a:solidFill>
                <a:latin typeface="Arial"/>
              </a:rPr>
              <a:t>Второй уровень структуры</a:t>
            </a:r>
            <a:endParaRPr b="0" lang="ru-R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400" spc="-1" strike="noStrike">
                <a:solidFill>
                  <a:srgbClr val="000000"/>
                </a:solidFill>
                <a:latin typeface="Arial"/>
              </a:rPr>
              <a:t>Третий уровень структуры</a:t>
            </a:r>
            <a:endParaRPr b="0" lang="ru-R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400" spc="-1" strike="noStrike">
                <a:solidFill>
                  <a:srgbClr val="000000"/>
                </a:solidFill>
                <a:latin typeface="Arial"/>
              </a:rPr>
              <a:t>Четвёртый уровень структуры</a:t>
            </a:r>
            <a:endParaRPr b="0" lang="ru-R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Пятый уровень структуры</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Шестой уровень структуры</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Седьмой уровень структуры</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4.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4.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4.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4.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4.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1.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28" name="CustomShape 2"/>
          <p:cNvSpPr/>
          <p:nvPr/>
        </p:nvSpPr>
        <p:spPr>
          <a:xfrm>
            <a:off x="219240" y="-144360"/>
            <a:ext cx="304560" cy="304560"/>
          </a:xfrm>
          <a:prstGeom prst="rect">
            <a:avLst/>
          </a:prstGeom>
          <a:noFill/>
          <a:ln>
            <a:noFill/>
          </a:ln>
        </p:spPr>
        <p:style>
          <a:lnRef idx="0"/>
          <a:fillRef idx="0"/>
          <a:effectRef idx="0"/>
          <a:fontRef idx="minor"/>
        </p:style>
      </p:sp>
      <p:sp>
        <p:nvSpPr>
          <p:cNvPr id="129" name="CustomShape 3"/>
          <p:cNvSpPr/>
          <p:nvPr/>
        </p:nvSpPr>
        <p:spPr>
          <a:xfrm>
            <a:off x="3812400" y="4686480"/>
            <a:ext cx="4566960" cy="7617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4000" spc="-1" strike="noStrike">
                <a:solidFill>
                  <a:srgbClr val="595959"/>
                </a:solidFill>
                <a:latin typeface="Arial"/>
                <a:ea typeface="Rubik"/>
              </a:rPr>
              <a:t>Let's get it started </a:t>
            </a:r>
            <a:endParaRPr b="0" lang="ru-RU" sz="4000" spc="-1" strike="noStrike">
              <a:latin typeface="Arial"/>
            </a:endParaRPr>
          </a:p>
        </p:txBody>
      </p:sp>
      <p:pic>
        <p:nvPicPr>
          <p:cNvPr id="130" name="Google Shape;104;p2" descr=""/>
          <p:cNvPicPr/>
          <p:nvPr/>
        </p:nvPicPr>
        <p:blipFill>
          <a:blip r:embed="rId1"/>
          <a:stretch/>
        </p:blipFill>
        <p:spPr>
          <a:xfrm>
            <a:off x="3116520" y="1340640"/>
            <a:ext cx="5958360" cy="30492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6218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76" name="CustomShape 2"/>
          <p:cNvSpPr/>
          <p:nvPr/>
        </p:nvSpPr>
        <p:spPr>
          <a:xfrm>
            <a:off x="765720" y="814320"/>
            <a:ext cx="985824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77" name="CustomShape 3"/>
          <p:cNvSpPr/>
          <p:nvPr/>
        </p:nvSpPr>
        <p:spPr>
          <a:xfrm>
            <a:off x="88495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78" name="Google Shape;160;p8" descr=""/>
          <p:cNvPicPr/>
          <p:nvPr/>
        </p:nvPicPr>
        <p:blipFill>
          <a:blip r:embed="rId1"/>
          <a:stretch/>
        </p:blipFill>
        <p:spPr>
          <a:xfrm>
            <a:off x="1591920" y="2862720"/>
            <a:ext cx="695160" cy="655200"/>
          </a:xfrm>
          <a:prstGeom prst="rect">
            <a:avLst/>
          </a:prstGeom>
          <a:ln>
            <a:noFill/>
          </a:ln>
        </p:spPr>
      </p:pic>
      <p:pic>
        <p:nvPicPr>
          <p:cNvPr id="179" name="Google Shape;161;p8" descr=""/>
          <p:cNvPicPr/>
          <p:nvPr/>
        </p:nvPicPr>
        <p:blipFill>
          <a:blip r:embed="rId2"/>
          <a:stretch/>
        </p:blipFill>
        <p:spPr>
          <a:xfrm>
            <a:off x="4355640" y="2902680"/>
            <a:ext cx="640800" cy="574920"/>
          </a:xfrm>
          <a:prstGeom prst="rect">
            <a:avLst/>
          </a:prstGeom>
          <a:ln>
            <a:noFill/>
          </a:ln>
        </p:spPr>
      </p:pic>
      <p:pic>
        <p:nvPicPr>
          <p:cNvPr id="180" name="Google Shape;162;p8" descr=""/>
          <p:cNvPicPr/>
          <p:nvPr/>
        </p:nvPicPr>
        <p:blipFill>
          <a:blip r:embed="rId3"/>
          <a:stretch/>
        </p:blipFill>
        <p:spPr>
          <a:xfrm>
            <a:off x="9880200" y="2811600"/>
            <a:ext cx="743760" cy="737280"/>
          </a:xfrm>
          <a:prstGeom prst="rect">
            <a:avLst/>
          </a:prstGeom>
          <a:ln>
            <a:noFill/>
          </a:ln>
        </p:spPr>
      </p:pic>
      <p:sp>
        <p:nvSpPr>
          <p:cNvPr id="181" name="CustomShape 4"/>
          <p:cNvSpPr/>
          <p:nvPr/>
        </p:nvSpPr>
        <p:spPr>
          <a:xfrm>
            <a:off x="765720" y="4505040"/>
            <a:ext cx="234792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82" name="CustomShape 5"/>
          <p:cNvSpPr/>
          <p:nvPr/>
        </p:nvSpPr>
        <p:spPr>
          <a:xfrm>
            <a:off x="537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83" name="CustomShape 6"/>
          <p:cNvSpPr/>
          <p:nvPr/>
        </p:nvSpPr>
        <p:spPr>
          <a:xfrm>
            <a:off x="3464280" y="453096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
        <p:nvSpPr>
          <p:cNvPr id="184" name="CustomShape 7"/>
          <p:cNvSpPr/>
          <p:nvPr/>
        </p:nvSpPr>
        <p:spPr>
          <a:xfrm>
            <a:off x="3273120" y="389520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pic>
        <p:nvPicPr>
          <p:cNvPr id="185" name="Google Shape;167;p8" descr=""/>
          <p:cNvPicPr/>
          <p:nvPr/>
        </p:nvPicPr>
        <p:blipFill>
          <a:blip r:embed="rId4"/>
          <a:stretch/>
        </p:blipFill>
        <p:spPr>
          <a:xfrm>
            <a:off x="7077240" y="2902680"/>
            <a:ext cx="704880" cy="561240"/>
          </a:xfrm>
          <a:prstGeom prst="rect">
            <a:avLst/>
          </a:prstGeom>
          <a:ln>
            <a:noFill/>
          </a:ln>
        </p:spPr>
      </p:pic>
      <p:sp>
        <p:nvSpPr>
          <p:cNvPr id="186" name="CustomShape 8"/>
          <p:cNvSpPr/>
          <p:nvPr/>
        </p:nvSpPr>
        <p:spPr>
          <a:xfrm>
            <a:off x="6027120" y="39117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2000" spc="-1" strike="noStrike">
                <a:solidFill>
                  <a:srgbClr val="5a558d"/>
                </a:solidFill>
                <a:latin typeface="Arial"/>
                <a:ea typeface="Rubik Light"/>
              </a:rPr>
              <a:t>Lorem ipsum</a:t>
            </a:r>
            <a:endParaRPr b="0" lang="ru-RU" sz="2000" spc="-1" strike="noStrike">
              <a:latin typeface="Arial"/>
            </a:endParaRPr>
          </a:p>
        </p:txBody>
      </p:sp>
      <p:sp>
        <p:nvSpPr>
          <p:cNvPr id="187" name="CustomShape 9"/>
          <p:cNvSpPr/>
          <p:nvPr/>
        </p:nvSpPr>
        <p:spPr>
          <a:xfrm flipH="1" rot="10800000">
            <a:off x="2444040" y="3189960"/>
            <a:ext cx="1728000" cy="36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88" name="CustomShape 10"/>
          <p:cNvSpPr/>
          <p:nvPr/>
        </p:nvSpPr>
        <p:spPr>
          <a:xfrm flipH="1" rot="10800000">
            <a:off x="5180400" y="3183840"/>
            <a:ext cx="1745280" cy="648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89" name="CustomShape 11"/>
          <p:cNvSpPr/>
          <p:nvPr/>
        </p:nvSpPr>
        <p:spPr>
          <a:xfrm>
            <a:off x="7934040" y="3183480"/>
            <a:ext cx="1814040" cy="3240"/>
          </a:xfrm>
          <a:custGeom>
            <a:avLst/>
            <a:gdLst/>
            <a:ahLst/>
            <a:rect l="l" t="t" r="r" b="b"/>
            <a:pathLst>
              <a:path w="21600" h="21600">
                <a:moveTo>
                  <a:pt x="0" y="0"/>
                </a:moveTo>
                <a:lnTo>
                  <a:pt x="21600" y="21600"/>
                </a:lnTo>
              </a:path>
            </a:pathLst>
          </a:custGeom>
          <a:noFill/>
          <a:ln w="9360">
            <a:solidFill>
              <a:srgbClr val="edeee2"/>
            </a:solidFill>
            <a:round/>
          </a:ln>
        </p:spPr>
        <p:style>
          <a:lnRef idx="0"/>
          <a:fillRef idx="0"/>
          <a:effectRef idx="0"/>
          <a:fontRef idx="minor"/>
        </p:style>
      </p:sp>
      <p:sp>
        <p:nvSpPr>
          <p:cNvPr id="190" name="CustomShape 12"/>
          <p:cNvSpPr/>
          <p:nvPr/>
        </p:nvSpPr>
        <p:spPr>
          <a:xfrm>
            <a:off x="1990080" y="1486080"/>
            <a:ext cx="8211240" cy="1150560"/>
          </a:xfrm>
          <a:prstGeom prst="rect">
            <a:avLst/>
          </a:prstGeom>
          <a:noFill/>
          <a:ln>
            <a:noFill/>
          </a:ln>
        </p:spPr>
        <p:style>
          <a:lnRef idx="0"/>
          <a:fillRef idx="0"/>
          <a:effectRef idx="0"/>
          <a:fontRef idx="minor"/>
        </p:style>
        <p:txBody>
          <a:bodyPr tIns="91440" bIns="91440">
            <a:noAutofit/>
          </a:bodyPr>
          <a:p>
            <a:pPr algn="ct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a:t>
            </a:r>
            <a:endParaRPr b="0" lang="ru-RU" sz="2000" spc="-1" strike="noStrike">
              <a:latin typeface="Arial"/>
            </a:endParaRPr>
          </a:p>
        </p:txBody>
      </p:sp>
      <p:sp>
        <p:nvSpPr>
          <p:cNvPr id="191" name="CustomShape 13"/>
          <p:cNvSpPr/>
          <p:nvPr/>
        </p:nvSpPr>
        <p:spPr>
          <a:xfrm>
            <a:off x="9040680" y="4505040"/>
            <a:ext cx="2422800" cy="1155960"/>
          </a:xfrm>
          <a:prstGeom prst="rect">
            <a:avLst/>
          </a:prstGeom>
          <a:noFill/>
          <a:ln>
            <a:noFill/>
          </a:ln>
        </p:spPr>
        <p:style>
          <a:lnRef idx="0"/>
          <a:fillRef idx="0"/>
          <a:effectRef idx="0"/>
          <a:fontRef idx="minor"/>
        </p:style>
        <p:txBody>
          <a:bodyPr lIns="0" rIns="0" tIns="0" bIns="0">
            <a:noAutofit/>
          </a:bodyPr>
          <a:p>
            <a:pPr marL="139680">
              <a:lnSpc>
                <a:spcPct val="140000"/>
              </a:lnSpc>
              <a:tabLst>
                <a:tab algn="l" pos="0"/>
              </a:tabLst>
            </a:pPr>
            <a:r>
              <a:rPr b="0" lang="en-GB" sz="1400" spc="-1" strike="noStrike">
                <a:solidFill>
                  <a:srgbClr val="595959"/>
                </a:solidFill>
                <a:latin typeface="Arial"/>
                <a:ea typeface="Rubik"/>
              </a:rPr>
              <a:t>Ut enim ad minim veniam</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quis nostrud exercitation</a:t>
            </a:r>
            <a:endParaRPr b="0" lang="ru-RU" sz="1400" spc="-1" strike="noStrike">
              <a:latin typeface="Arial"/>
            </a:endParaRPr>
          </a:p>
          <a:p>
            <a:pPr marL="139680">
              <a:lnSpc>
                <a:spcPct val="140000"/>
              </a:lnSpc>
              <a:tabLst>
                <a:tab algn="l" pos="0"/>
              </a:tabLst>
            </a:pPr>
            <a:r>
              <a:rPr b="0" lang="en-GB" sz="1400" spc="-1" strike="noStrike">
                <a:solidFill>
                  <a:srgbClr val="595959"/>
                </a:solidFill>
                <a:latin typeface="Arial"/>
                <a:ea typeface="Rubik"/>
              </a:rPr>
              <a:t>ullamco laboris nisi ut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a558d"/>
        </a:solidFill>
      </p:bgPr>
    </p:bg>
    <p:spTree>
      <p:nvGrpSpPr>
        <p:cNvPr id="1" name=""/>
        <p:cNvGrpSpPr/>
        <p:nvPr/>
      </p:nvGrpSpPr>
      <p:grpSpPr>
        <a:xfrm>
          <a:off x="0" y="0"/>
          <a:ext cx="0" cy="0"/>
          <a:chOff x="0" y="0"/>
          <a:chExt cx="0" cy="0"/>
        </a:xfrm>
      </p:grpSpPr>
      <p:pic>
        <p:nvPicPr>
          <p:cNvPr id="192" name="Google Shape;184;p10" descr=""/>
          <p:cNvPicPr/>
          <p:nvPr/>
        </p:nvPicPr>
        <p:blipFill>
          <a:blip r:embed="rId1"/>
          <a:stretch/>
        </p:blipFill>
        <p:spPr>
          <a:xfrm>
            <a:off x="2721960" y="2138760"/>
            <a:ext cx="6890760" cy="4718880"/>
          </a:xfrm>
          <a:prstGeom prst="rect">
            <a:avLst/>
          </a:prstGeom>
          <a:ln>
            <a:noFill/>
          </a:ln>
        </p:spPr>
      </p:pic>
      <p:sp>
        <p:nvSpPr>
          <p:cNvPr id="193" name="CustomShape 1"/>
          <p:cNvSpPr/>
          <p:nvPr/>
        </p:nvSpPr>
        <p:spPr>
          <a:xfrm>
            <a:off x="2721960" y="814320"/>
            <a:ext cx="689076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f2f0ff"/>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190;p11" descr=""/>
          <p:cNvPicPr/>
          <p:nvPr/>
        </p:nvPicPr>
        <p:blipFill>
          <a:blip r:embed="rId1"/>
          <a:stretch/>
        </p:blipFill>
        <p:spPr>
          <a:xfrm flipH="1">
            <a:off x="360" y="3524400"/>
            <a:ext cx="5490360" cy="3333240"/>
          </a:xfrm>
          <a:prstGeom prst="rect">
            <a:avLst/>
          </a:prstGeom>
          <a:ln>
            <a:noFill/>
          </a:ln>
        </p:spPr>
      </p:pic>
      <p:sp>
        <p:nvSpPr>
          <p:cNvPr id="195" name="CustomShape 1"/>
          <p:cNvSpPr/>
          <p:nvPr/>
        </p:nvSpPr>
        <p:spPr>
          <a:xfrm>
            <a:off x="1348200" y="1989000"/>
            <a:ext cx="4819680" cy="2903400"/>
          </a:xfrm>
          <a:prstGeom prst="rect">
            <a:avLst/>
          </a:prstGeom>
          <a:noFill/>
          <a:ln>
            <a:noFill/>
          </a:ln>
        </p:spPr>
        <p:style>
          <a:lnRef idx="0"/>
          <a:fillRef idx="0"/>
          <a:effectRef idx="0"/>
          <a:fontRef idx="minor"/>
        </p:style>
        <p:txBody>
          <a:bodyPr>
            <a:spAutoFit/>
          </a:bodyPr>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a:p>
            <a:pPr>
              <a:lnSpc>
                <a:spcPct val="120000"/>
              </a:lnSpc>
              <a:tabLst>
                <a:tab algn="l" pos="0"/>
              </a:tabLst>
            </a:pPr>
            <a:endParaRPr b="0" lang="ru-RU" sz="1400" spc="-1" strike="noStrike">
              <a:latin typeface="Arial"/>
            </a:endParaRPr>
          </a:p>
          <a:p>
            <a:pPr>
              <a:lnSpc>
                <a:spcPct val="12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1400" spc="-1" strike="noStrike">
              <a:latin typeface="Arial"/>
            </a:endParaRPr>
          </a:p>
        </p:txBody>
      </p:sp>
      <p:sp>
        <p:nvSpPr>
          <p:cNvPr id="196" name="CustomShape 2"/>
          <p:cNvSpPr/>
          <p:nvPr/>
        </p:nvSpPr>
        <p:spPr>
          <a:xfrm>
            <a:off x="1348200" y="814320"/>
            <a:ext cx="717372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197" name="Google Shape;193;p11" descr="C:\Users\gelya\OneDrive\Рабочий стол\A_web_scholarship_head-01.png"/>
          <p:cNvPicPr/>
          <p:nvPr/>
        </p:nvPicPr>
        <p:blipFill>
          <a:blip r:embed="rId2"/>
          <a:stretch/>
        </p:blipFill>
        <p:spPr>
          <a:xfrm>
            <a:off x="6388560" y="2133000"/>
            <a:ext cx="5802840" cy="4724640"/>
          </a:xfrm>
          <a:prstGeom prst="rect">
            <a:avLst/>
          </a:prstGeom>
          <a:ln>
            <a:noFill/>
          </a:ln>
        </p:spPr>
      </p:pic>
      <p:pic>
        <p:nvPicPr>
          <p:cNvPr id="198" name="Google Shape;194;p11" descr=""/>
          <p:cNvPicPr/>
          <p:nvPr/>
        </p:nvPicPr>
        <p:blipFill>
          <a:blip r:embed="rId3"/>
          <a:stretch/>
        </p:blipFill>
        <p:spPr>
          <a:xfrm>
            <a:off x="7745040" y="-375480"/>
            <a:ext cx="1924920" cy="15462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7804440" y="492480"/>
            <a:ext cx="1937520" cy="1937520"/>
          </a:xfrm>
          <a:prstGeom prst="ellipse">
            <a:avLst/>
          </a:prstGeom>
          <a:solidFill>
            <a:srgbClr val="ffefed"/>
          </a:solidFill>
          <a:ln>
            <a:noFill/>
          </a:ln>
        </p:spPr>
        <p:style>
          <a:lnRef idx="0"/>
          <a:fillRef idx="0"/>
          <a:effectRef idx="0"/>
          <a:fontRef idx="minor"/>
        </p:style>
      </p:sp>
      <p:sp>
        <p:nvSpPr>
          <p:cNvPr id="200" name="CustomShape 2"/>
          <p:cNvSpPr/>
          <p:nvPr/>
        </p:nvSpPr>
        <p:spPr>
          <a:xfrm>
            <a:off x="2029680" y="208080"/>
            <a:ext cx="2453760" cy="2453760"/>
          </a:xfrm>
          <a:prstGeom prst="ellipse">
            <a:avLst/>
          </a:prstGeom>
          <a:solidFill>
            <a:srgbClr val="ffd561"/>
          </a:solidFill>
          <a:ln>
            <a:noFill/>
          </a:ln>
        </p:spPr>
        <p:style>
          <a:lnRef idx="0"/>
          <a:fillRef idx="0"/>
          <a:effectRef idx="0"/>
          <a:fontRef idx="minor"/>
        </p:style>
      </p:sp>
      <p:sp>
        <p:nvSpPr>
          <p:cNvPr id="201" name="CustomShape 3"/>
          <p:cNvSpPr/>
          <p:nvPr/>
        </p:nvSpPr>
        <p:spPr>
          <a:xfrm>
            <a:off x="595440" y="2491200"/>
            <a:ext cx="2176920" cy="2176920"/>
          </a:xfrm>
          <a:prstGeom prst="ellipse">
            <a:avLst/>
          </a:prstGeom>
          <a:solidFill>
            <a:srgbClr val="e4faf2"/>
          </a:solidFill>
          <a:ln>
            <a:noFill/>
          </a:ln>
        </p:spPr>
        <p:style>
          <a:lnRef idx="0"/>
          <a:fillRef idx="0"/>
          <a:effectRef idx="0"/>
          <a:fontRef idx="minor"/>
        </p:style>
      </p:sp>
      <p:sp>
        <p:nvSpPr>
          <p:cNvPr id="202" name="CustomShape 4"/>
          <p:cNvSpPr/>
          <p:nvPr/>
        </p:nvSpPr>
        <p:spPr>
          <a:xfrm>
            <a:off x="5137560" y="1001520"/>
            <a:ext cx="1917000" cy="1917000"/>
          </a:xfrm>
          <a:prstGeom prst="ellipse">
            <a:avLst/>
          </a:prstGeom>
          <a:solidFill>
            <a:srgbClr val="f2f0ff"/>
          </a:solidFill>
          <a:ln>
            <a:noFill/>
          </a:ln>
        </p:spPr>
        <p:style>
          <a:lnRef idx="0"/>
          <a:fillRef idx="0"/>
          <a:effectRef idx="0"/>
          <a:fontRef idx="minor"/>
        </p:style>
      </p:sp>
      <p:sp>
        <p:nvSpPr>
          <p:cNvPr id="203" name="CustomShape 5"/>
          <p:cNvSpPr/>
          <p:nvPr/>
        </p:nvSpPr>
        <p:spPr>
          <a:xfrm>
            <a:off x="9421920" y="2443320"/>
            <a:ext cx="1917000" cy="1917000"/>
          </a:xfrm>
          <a:prstGeom prst="ellipse">
            <a:avLst/>
          </a:prstGeom>
          <a:solidFill>
            <a:srgbClr val="e4faf2"/>
          </a:solidFill>
          <a:ln>
            <a:noFill/>
          </a:ln>
        </p:spPr>
        <p:style>
          <a:lnRef idx="0"/>
          <a:fillRef idx="0"/>
          <a:effectRef idx="0"/>
          <a:fontRef idx="minor"/>
        </p:style>
      </p:sp>
      <p:pic>
        <p:nvPicPr>
          <p:cNvPr id="204" name="Google Shape;204;p12" descr=""/>
          <p:cNvPicPr/>
          <p:nvPr/>
        </p:nvPicPr>
        <p:blipFill>
          <a:blip r:embed="rId1"/>
          <a:stretch/>
        </p:blipFill>
        <p:spPr>
          <a:xfrm>
            <a:off x="32400" y="5112720"/>
            <a:ext cx="12191760" cy="1744920"/>
          </a:xfrm>
          <a:prstGeom prst="rect">
            <a:avLst/>
          </a:prstGeom>
          <a:ln>
            <a:noFill/>
          </a:ln>
        </p:spPr>
      </p:pic>
      <p:pic>
        <p:nvPicPr>
          <p:cNvPr id="205" name="Google Shape;205;p12" descr=""/>
          <p:cNvPicPr/>
          <p:nvPr/>
        </p:nvPicPr>
        <p:blipFill>
          <a:blip r:embed="rId2"/>
          <a:stretch/>
        </p:blipFill>
        <p:spPr>
          <a:xfrm>
            <a:off x="3418560" y="3187080"/>
            <a:ext cx="5354640" cy="3666960"/>
          </a:xfrm>
          <a:prstGeom prst="rect">
            <a:avLst/>
          </a:prstGeom>
          <a:ln>
            <a:noFill/>
          </a:ln>
        </p:spPr>
      </p:pic>
      <p:sp>
        <p:nvSpPr>
          <p:cNvPr id="206" name="CustomShape 6"/>
          <p:cNvSpPr/>
          <p:nvPr/>
        </p:nvSpPr>
        <p:spPr>
          <a:xfrm>
            <a:off x="752400" y="2643120"/>
            <a:ext cx="1917000" cy="18172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lorem ipsum </a:t>
            </a:r>
            <a:endParaRPr b="0" lang="ru-RU" sz="1800" spc="-1" strike="noStrike">
              <a:latin typeface="Arial"/>
            </a:endParaRPr>
          </a:p>
          <a:p>
            <a:pPr algn="ctr">
              <a:lnSpc>
                <a:spcPct val="90000"/>
              </a:lnSpc>
              <a:tabLst>
                <a:tab algn="l" pos="0"/>
              </a:tabLst>
            </a:pPr>
            <a:r>
              <a:rPr b="0" lang="en-GB" sz="1800" spc="-1" strike="noStrike">
                <a:solidFill>
                  <a:srgbClr val="3f3f3f"/>
                </a:solidFill>
                <a:latin typeface="Arial"/>
                <a:ea typeface="Rubik Light"/>
              </a:rPr>
              <a:t> </a:t>
            </a:r>
            <a:endParaRPr b="0" lang="ru-RU" sz="1800" spc="-1" strike="noStrike">
              <a:latin typeface="Arial"/>
            </a:endParaRPr>
          </a:p>
        </p:txBody>
      </p:sp>
      <p:sp>
        <p:nvSpPr>
          <p:cNvPr id="207" name="CustomShape 7"/>
          <p:cNvSpPr/>
          <p:nvPr/>
        </p:nvSpPr>
        <p:spPr>
          <a:xfrm>
            <a:off x="2247120" y="914040"/>
            <a:ext cx="2018880" cy="1094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200+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quis nostrud</a:t>
            </a:r>
            <a:endParaRPr b="0" lang="ru-RU" sz="1800" spc="-1" strike="noStrike">
              <a:latin typeface="Arial"/>
            </a:endParaRPr>
          </a:p>
        </p:txBody>
      </p:sp>
      <p:sp>
        <p:nvSpPr>
          <p:cNvPr id="208" name="CustomShape 8"/>
          <p:cNvSpPr/>
          <p:nvPr/>
        </p:nvSpPr>
        <p:spPr>
          <a:xfrm>
            <a:off x="5460120" y="1339920"/>
            <a:ext cx="1266840" cy="13370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36</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adipiscing elit</a:t>
            </a:r>
            <a:endParaRPr b="0" lang="ru-RU" sz="1800" spc="-1" strike="noStrike">
              <a:latin typeface="Arial"/>
            </a:endParaRPr>
          </a:p>
        </p:txBody>
      </p:sp>
      <p:sp>
        <p:nvSpPr>
          <p:cNvPr id="209" name="CustomShape 9"/>
          <p:cNvSpPr/>
          <p:nvPr/>
        </p:nvSpPr>
        <p:spPr>
          <a:xfrm>
            <a:off x="9549720" y="2918880"/>
            <a:ext cx="1661760" cy="116748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30+</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nisi aliquip </a:t>
            </a:r>
            <a:endParaRPr b="0" lang="ru-RU" sz="1800" spc="-1" strike="noStrike">
              <a:latin typeface="Arial"/>
            </a:endParaRPr>
          </a:p>
          <a:p>
            <a:pPr algn="ctr">
              <a:lnSpc>
                <a:spcPct val="90000"/>
              </a:lnSpc>
              <a:tabLst>
                <a:tab algn="l" pos="0"/>
              </a:tabLst>
            </a:pPr>
            <a:r>
              <a:rPr b="1" lang="en-GB" sz="1600" spc="-1" strike="noStrike">
                <a:solidFill>
                  <a:srgbClr val="5a558d"/>
                </a:solidFill>
                <a:latin typeface="Arial"/>
                <a:ea typeface="Playfair Display"/>
              </a:rPr>
              <a:t> </a:t>
            </a:r>
            <a:endParaRPr b="0" lang="ru-RU" sz="1600" spc="-1" strike="noStrike">
              <a:latin typeface="Arial"/>
            </a:endParaRPr>
          </a:p>
        </p:txBody>
      </p:sp>
      <p:sp>
        <p:nvSpPr>
          <p:cNvPr id="210" name="CustomShape 10"/>
          <p:cNvSpPr/>
          <p:nvPr/>
        </p:nvSpPr>
        <p:spPr>
          <a:xfrm>
            <a:off x="7804440" y="693000"/>
            <a:ext cx="2032920" cy="147600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GB" sz="6000" spc="-1" strike="noStrike">
                <a:solidFill>
                  <a:srgbClr val="5a558d"/>
                </a:solidFill>
                <a:latin typeface="Arial"/>
                <a:ea typeface="Playfair Display"/>
              </a:rPr>
              <a:t>15+</a:t>
            </a:r>
            <a:endParaRPr b="0" lang="ru-RU" sz="6000" spc="-1" strike="noStrike">
              <a:latin typeface="Arial"/>
            </a:endParaRPr>
          </a:p>
          <a:p>
            <a:pPr algn="ctr">
              <a:lnSpc>
                <a:spcPct val="90000"/>
              </a:lnSpc>
              <a:tabLst>
                <a:tab algn="l" pos="0"/>
              </a:tabLst>
            </a:pPr>
            <a:r>
              <a:rPr b="0" lang="en-GB" sz="1800" spc="-1" strike="noStrike">
                <a:solidFill>
                  <a:srgbClr val="595959"/>
                </a:solidFill>
                <a:latin typeface="Arial"/>
                <a:ea typeface="Rubik Light"/>
              </a:rPr>
              <a:t>dolor sit amet consectetur</a:t>
            </a:r>
            <a:endParaRPr b="0" lang="ru-R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faf2"/>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271520" y="1968120"/>
            <a:ext cx="5801400" cy="3821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12" name="CustomShape 2"/>
          <p:cNvSpPr/>
          <p:nvPr/>
        </p:nvSpPr>
        <p:spPr>
          <a:xfrm>
            <a:off x="1005840" y="814320"/>
            <a:ext cx="71960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13" name="Google Shape;222;p14" descr="C:\Users\gelya\OneDrive\Рабочий стол\A_web_teacher_impact-01.png"/>
          <p:cNvPicPr/>
          <p:nvPr/>
        </p:nvPicPr>
        <p:blipFill>
          <a:blip r:embed="rId1"/>
          <a:stretch/>
        </p:blipFill>
        <p:spPr>
          <a:xfrm>
            <a:off x="7354440" y="1053720"/>
            <a:ext cx="4861800" cy="58312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0ee"/>
        </a:solidFill>
      </p:bgPr>
    </p:bg>
    <p:spTree>
      <p:nvGrpSpPr>
        <p:cNvPr id="1" name=""/>
        <p:cNvGrpSpPr/>
        <p:nvPr/>
      </p:nvGrpSpPr>
      <p:grpSpPr>
        <a:xfrm>
          <a:off x="0" y="0"/>
          <a:ext cx="0" cy="0"/>
          <a:chOff x="0" y="0"/>
          <a:chExt cx="0" cy="0"/>
        </a:xfrm>
      </p:grpSpPr>
      <p:pic>
        <p:nvPicPr>
          <p:cNvPr id="214" name="Google Shape;228;p15" descr="C:\Users\gelya\OneDrive\Рабочий стол\A_web_vacancies_join-01.png"/>
          <p:cNvPicPr/>
          <p:nvPr/>
        </p:nvPicPr>
        <p:blipFill>
          <a:blip r:embed="rId1"/>
          <a:stretch/>
        </p:blipFill>
        <p:spPr>
          <a:xfrm>
            <a:off x="2207520" y="0"/>
            <a:ext cx="7820280" cy="4812480"/>
          </a:xfrm>
          <a:prstGeom prst="rect">
            <a:avLst/>
          </a:prstGeom>
          <a:ln>
            <a:noFill/>
          </a:ln>
        </p:spPr>
      </p:pic>
      <p:sp>
        <p:nvSpPr>
          <p:cNvPr id="215" name="CustomShape 1"/>
          <p:cNvSpPr/>
          <p:nvPr/>
        </p:nvSpPr>
        <p:spPr>
          <a:xfrm>
            <a:off x="2207520" y="5232600"/>
            <a:ext cx="7820280" cy="71280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oogle Shape;234;p16" descr="C:\Users\gelya\OneDrive\Рабочий стол\A_personalities_3-01-01.png"/>
          <p:cNvPicPr/>
          <p:nvPr/>
        </p:nvPicPr>
        <p:blipFill>
          <a:blip r:embed="rId1"/>
          <a:stretch/>
        </p:blipFill>
        <p:spPr>
          <a:xfrm>
            <a:off x="1261440" y="777960"/>
            <a:ext cx="2601720" cy="2601720"/>
          </a:xfrm>
          <a:prstGeom prst="rect">
            <a:avLst/>
          </a:prstGeom>
          <a:ln>
            <a:noFill/>
          </a:ln>
        </p:spPr>
      </p:pic>
      <p:pic>
        <p:nvPicPr>
          <p:cNvPr id="217" name="Google Shape;235;p16" descr="C:\Users\gelya\OneDrive\Рабочий стол\A_personalities_2-01-01.png"/>
          <p:cNvPicPr/>
          <p:nvPr/>
        </p:nvPicPr>
        <p:blipFill>
          <a:blip r:embed="rId2"/>
          <a:stretch/>
        </p:blipFill>
        <p:spPr>
          <a:xfrm flipH="1">
            <a:off x="4772880" y="738000"/>
            <a:ext cx="2641680" cy="2641680"/>
          </a:xfrm>
          <a:prstGeom prst="rect">
            <a:avLst/>
          </a:prstGeom>
          <a:ln>
            <a:noFill/>
          </a:ln>
        </p:spPr>
      </p:pic>
      <p:pic>
        <p:nvPicPr>
          <p:cNvPr id="218" name="Google Shape;236;p16" descr="C:\Users\gelya\OneDrive\Рабочий стол\A_personalities_1-01-01.png"/>
          <p:cNvPicPr/>
          <p:nvPr/>
        </p:nvPicPr>
        <p:blipFill>
          <a:blip r:embed="rId3"/>
          <a:stretch/>
        </p:blipFill>
        <p:spPr>
          <a:xfrm>
            <a:off x="8004960" y="738000"/>
            <a:ext cx="2580840" cy="2580840"/>
          </a:xfrm>
          <a:prstGeom prst="rect">
            <a:avLst/>
          </a:prstGeom>
          <a:ln>
            <a:noFill/>
          </a:ln>
        </p:spPr>
      </p:pic>
      <p:sp>
        <p:nvSpPr>
          <p:cNvPr id="219" name="CustomShape 1"/>
          <p:cNvSpPr/>
          <p:nvPr/>
        </p:nvSpPr>
        <p:spPr>
          <a:xfrm>
            <a:off x="8463240" y="4032000"/>
            <a:ext cx="3039120" cy="162000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Duis aute irure dolor in</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reprehenderit in voluptate velit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esse cillum dolore eu fugiat</a:t>
            </a:r>
            <a:endParaRPr b="0" lang="ru-RU" sz="1400" spc="-1" strike="noStrike">
              <a:latin typeface="Arial"/>
            </a:endParaRPr>
          </a:p>
          <a:p>
            <a:pPr marL="425520" indent="-285480">
              <a:lnSpc>
                <a:spcPct val="140000"/>
              </a:lnSpc>
              <a:buClr>
                <a:srgbClr val="5a558d"/>
              </a:buClr>
              <a:buFont typeface="Wingdings" charset="2"/>
              <a:buChar char=""/>
            </a:pPr>
            <a:r>
              <a:rPr b="0" lang="en-GB" sz="1400" spc="-1" strike="noStrike">
                <a:solidFill>
                  <a:srgbClr val="595959"/>
                </a:solidFill>
                <a:latin typeface="Arial"/>
                <a:ea typeface="Rubik"/>
              </a:rPr>
              <a:t>nulla pariatur</a:t>
            </a:r>
            <a:endParaRPr b="0" lang="ru-RU" sz="1400" spc="-1" strike="noStrike">
              <a:latin typeface="Arial"/>
            </a:endParaRPr>
          </a:p>
        </p:txBody>
      </p:sp>
      <p:sp>
        <p:nvSpPr>
          <p:cNvPr id="220" name="CustomShape 2"/>
          <p:cNvSpPr/>
          <p:nvPr/>
        </p:nvSpPr>
        <p:spPr>
          <a:xfrm>
            <a:off x="1095840" y="4032000"/>
            <a:ext cx="2767320" cy="213372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Ut enim ad minim veniam</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quis nostrud exercitation</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ullamco laboris nisi ut</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aliquip ex ea commodo</a:t>
            </a:r>
            <a:endParaRPr b="0" lang="ru-RU" sz="1400" spc="-1" strike="noStrike">
              <a:latin typeface="Arial"/>
            </a:endParaRPr>
          </a:p>
          <a:p>
            <a:pPr marL="425520" indent="-285480">
              <a:lnSpc>
                <a:spcPct val="140000"/>
              </a:lnSpc>
              <a:buClr>
                <a:srgbClr val="ff6d54"/>
              </a:buClr>
              <a:buFont typeface="Wingdings" charset="2"/>
              <a:buChar char=""/>
            </a:pPr>
            <a:r>
              <a:rPr b="0" lang="en-GB" sz="1400" spc="-1" strike="noStrike">
                <a:solidFill>
                  <a:srgbClr val="595959"/>
                </a:solidFill>
                <a:latin typeface="Arial"/>
                <a:ea typeface="Rubik"/>
              </a:rPr>
              <a:t>consequat</a:t>
            </a:r>
            <a:endParaRPr b="0" lang="ru-RU" sz="1400" spc="-1" strike="noStrike">
              <a:latin typeface="Arial"/>
            </a:endParaRPr>
          </a:p>
        </p:txBody>
      </p:sp>
      <p:sp>
        <p:nvSpPr>
          <p:cNvPr id="221" name="CustomShape 3"/>
          <p:cNvSpPr/>
          <p:nvPr/>
        </p:nvSpPr>
        <p:spPr>
          <a:xfrm>
            <a:off x="1143720" y="3557160"/>
            <a:ext cx="280512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ff6d54"/>
                </a:solidFill>
                <a:latin typeface="Arial"/>
                <a:ea typeface="Playfair Display"/>
              </a:rPr>
              <a:t>Lorem ipsum dolor </a:t>
            </a:r>
            <a:endParaRPr b="0" lang="ru-RU" sz="2000" spc="-1" strike="noStrike">
              <a:latin typeface="Arial"/>
            </a:endParaRPr>
          </a:p>
        </p:txBody>
      </p:sp>
      <p:sp>
        <p:nvSpPr>
          <p:cNvPr id="222" name="CustomShape 4"/>
          <p:cNvSpPr/>
          <p:nvPr/>
        </p:nvSpPr>
        <p:spPr>
          <a:xfrm>
            <a:off x="4868280" y="4038120"/>
            <a:ext cx="2884320" cy="1437840"/>
          </a:xfrm>
          <a:prstGeom prst="rect">
            <a:avLst/>
          </a:prstGeom>
          <a:noFill/>
          <a:ln>
            <a:noFill/>
          </a:ln>
        </p:spPr>
        <p:style>
          <a:lnRef idx="0"/>
          <a:fillRef idx="0"/>
          <a:effectRef idx="0"/>
          <a:fontRef idx="minor"/>
        </p:style>
        <p:txBody>
          <a:bodyPr lIns="0" rIns="0" tIns="0" bIns="0">
            <a:noAutofit/>
          </a:bodyPr>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Lorem ipsum dolor sit amet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consectetur adipiscing elit</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sed do eiusmod tempor</a:t>
            </a:r>
            <a:endParaRPr b="0" lang="ru-RU" sz="1400" spc="-1" strike="noStrike">
              <a:latin typeface="Arial"/>
            </a:endParaRPr>
          </a:p>
          <a:p>
            <a:pPr marL="425520" indent="-285480">
              <a:lnSpc>
                <a:spcPct val="140000"/>
              </a:lnSpc>
              <a:buClr>
                <a:srgbClr val="57c5a0"/>
              </a:buClr>
              <a:buFont typeface="Wingdings" charset="2"/>
              <a:buChar char=""/>
            </a:pPr>
            <a:r>
              <a:rPr b="0" lang="en-GB" sz="1400" spc="-1" strike="noStrike">
                <a:solidFill>
                  <a:srgbClr val="595959"/>
                </a:solidFill>
                <a:latin typeface="Arial"/>
                <a:ea typeface="Rubik"/>
              </a:rPr>
              <a:t>incididunt ut labore et dolore</a:t>
            </a:r>
            <a:endParaRPr b="0" lang="ru-RU" sz="1400" spc="-1" strike="noStrike">
              <a:latin typeface="Arial"/>
            </a:endParaRPr>
          </a:p>
        </p:txBody>
      </p:sp>
      <p:sp>
        <p:nvSpPr>
          <p:cNvPr id="223" name="CustomShape 5"/>
          <p:cNvSpPr/>
          <p:nvPr/>
        </p:nvSpPr>
        <p:spPr>
          <a:xfrm>
            <a:off x="4868280" y="3557160"/>
            <a:ext cx="220176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7c5a0"/>
                </a:solidFill>
                <a:latin typeface="Arial"/>
                <a:ea typeface="Playfair Display"/>
              </a:rPr>
              <a:t>Lorem ipsum</a:t>
            </a:r>
            <a:endParaRPr b="0" lang="ru-RU" sz="2000" spc="-1" strike="noStrike">
              <a:latin typeface="Arial"/>
            </a:endParaRPr>
          </a:p>
        </p:txBody>
      </p:sp>
      <p:sp>
        <p:nvSpPr>
          <p:cNvPr id="224" name="CustomShape 6"/>
          <p:cNvSpPr/>
          <p:nvPr/>
        </p:nvSpPr>
        <p:spPr>
          <a:xfrm>
            <a:off x="8463240" y="3538800"/>
            <a:ext cx="2120040" cy="396720"/>
          </a:xfrm>
          <a:prstGeom prst="rect">
            <a:avLst/>
          </a:prstGeom>
          <a:noFill/>
          <a:ln>
            <a:noFill/>
          </a:ln>
        </p:spPr>
        <p:style>
          <a:lnRef idx="0"/>
          <a:fillRef idx="0"/>
          <a:effectRef idx="0"/>
          <a:fontRef idx="minor"/>
        </p:style>
        <p:txBody>
          <a:bodyPr>
            <a:spAutoFit/>
          </a:bodyPr>
          <a:p>
            <a:pPr algn="ctr">
              <a:lnSpc>
                <a:spcPct val="100000"/>
              </a:lnSpc>
              <a:tabLst>
                <a:tab algn="l" pos="0"/>
              </a:tabLst>
            </a:pPr>
            <a:r>
              <a:rPr b="1" lang="en-GB" sz="2000" spc="-1" strike="noStrike">
                <a:solidFill>
                  <a:srgbClr val="5a558d"/>
                </a:solidFill>
                <a:latin typeface="Arial"/>
                <a:ea typeface="Playfair Display"/>
              </a:rPr>
              <a:t>Dolor sit amet</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0" y="2493000"/>
            <a:ext cx="12191760" cy="4364640"/>
          </a:xfrm>
          <a:prstGeom prst="rect">
            <a:avLst/>
          </a:prstGeom>
          <a:solidFill>
            <a:srgbClr val="fff0ee"/>
          </a:solidFill>
          <a:ln>
            <a:noFill/>
          </a:ln>
        </p:spPr>
        <p:style>
          <a:lnRef idx="0"/>
          <a:fillRef idx="0"/>
          <a:effectRef idx="0"/>
          <a:fontRef idx="minor"/>
        </p:style>
      </p:sp>
      <p:sp>
        <p:nvSpPr>
          <p:cNvPr id="226"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227"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228" name="Google Shape;252;p17" descr=""/>
          <p:cNvPicPr/>
          <p:nvPr/>
        </p:nvPicPr>
        <p:blipFill>
          <a:blip r:embed="rId1"/>
          <a:stretch/>
        </p:blipFill>
        <p:spPr>
          <a:xfrm>
            <a:off x="8256240" y="1845000"/>
            <a:ext cx="1550160" cy="907920"/>
          </a:xfrm>
          <a:prstGeom prst="rect">
            <a:avLst/>
          </a:prstGeom>
          <a:ln>
            <a:noFill/>
          </a:ln>
        </p:spPr>
      </p:pic>
      <p:pic>
        <p:nvPicPr>
          <p:cNvPr id="229" name="Google Shape;253;p17" descr=""/>
          <p:cNvPicPr/>
          <p:nvPr/>
        </p:nvPicPr>
        <p:blipFill>
          <a:blip r:embed="rId2"/>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Google Shape;91;p1" descr="D:\Beetroot_work\Logo\BA_Logo-01.png"/>
          <p:cNvPicPr/>
          <p:nvPr/>
        </p:nvPicPr>
        <p:blipFill>
          <a:blip r:embed="rId1"/>
          <a:stretch/>
        </p:blipFill>
        <p:spPr>
          <a:xfrm>
            <a:off x="9310320" y="473400"/>
            <a:ext cx="2401920" cy="1082880"/>
          </a:xfrm>
          <a:prstGeom prst="rect">
            <a:avLst/>
          </a:prstGeom>
          <a:ln>
            <a:noFill/>
          </a:ln>
        </p:spPr>
      </p:pic>
      <p:sp>
        <p:nvSpPr>
          <p:cNvPr id="132" name="CustomShape 1"/>
          <p:cNvSpPr/>
          <p:nvPr/>
        </p:nvSpPr>
        <p:spPr>
          <a:xfrm>
            <a:off x="205920" y="1556640"/>
            <a:ext cx="5247000" cy="106308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ru-RU" sz="4800" spc="-1" strike="noStrike">
                <a:solidFill>
                  <a:srgbClr val="f1b828"/>
                </a:solidFill>
                <a:latin typeface="Arial"/>
                <a:ea typeface="Playfair Display"/>
              </a:rPr>
              <a:t>Знакомство с</a:t>
            </a:r>
            <a:r>
              <a:rPr b="1" lang="en-US" sz="4800" spc="-1" strike="noStrike">
                <a:solidFill>
                  <a:srgbClr val="f1b828"/>
                </a:solidFill>
                <a:latin typeface="Arial"/>
                <a:ea typeface="Playfair Display"/>
              </a:rPr>
              <a:t> JS</a:t>
            </a:r>
            <a:endParaRPr b="0" lang="ru-RU" sz="4800" spc="-1" strike="noStrike">
              <a:latin typeface="Arial"/>
            </a:endParaRPr>
          </a:p>
        </p:txBody>
      </p:sp>
      <p:grpSp>
        <p:nvGrpSpPr>
          <p:cNvPr id="133" name="Group 2"/>
          <p:cNvGrpSpPr/>
          <p:nvPr/>
        </p:nvGrpSpPr>
        <p:grpSpPr>
          <a:xfrm>
            <a:off x="0" y="1030320"/>
            <a:ext cx="12299760" cy="5827320"/>
            <a:chOff x="0" y="1030320"/>
            <a:chExt cx="12299760" cy="5827320"/>
          </a:xfrm>
        </p:grpSpPr>
        <p:pic>
          <p:nvPicPr>
            <p:cNvPr id="134" name="Google Shape;93;p1" descr=""/>
            <p:cNvPicPr/>
            <p:nvPr/>
          </p:nvPicPr>
          <p:blipFill>
            <a:blip r:embed="rId2"/>
            <a:stretch/>
          </p:blipFill>
          <p:spPr>
            <a:xfrm>
              <a:off x="0" y="3429000"/>
              <a:ext cx="9637200" cy="3428640"/>
            </a:xfrm>
            <a:prstGeom prst="rect">
              <a:avLst/>
            </a:prstGeom>
            <a:ln>
              <a:noFill/>
            </a:ln>
          </p:spPr>
        </p:pic>
        <p:pic>
          <p:nvPicPr>
            <p:cNvPr id="135" name="Google Shape;95;p1" descr="C:\Users\gelya\OneDrive\Рабочий стол\A_web_partnership-02.png"/>
            <p:cNvPicPr/>
            <p:nvPr/>
          </p:nvPicPr>
          <p:blipFill>
            <a:blip r:embed="rId3"/>
            <a:stretch/>
          </p:blipFill>
          <p:spPr>
            <a:xfrm>
              <a:off x="6224400" y="1030320"/>
              <a:ext cx="6075360" cy="5371920"/>
            </a:xfrm>
            <a:prstGeom prst="rect">
              <a:avLst/>
            </a:prstGeom>
            <a:ln>
              <a:noFill/>
            </a:ln>
          </p:spPr>
        </p:pic>
      </p:grpSp>
      <p:sp>
        <p:nvSpPr>
          <p:cNvPr id="136" name="CustomShape 3"/>
          <p:cNvSpPr/>
          <p:nvPr/>
        </p:nvSpPr>
        <p:spPr>
          <a:xfrm>
            <a:off x="212040" y="129240"/>
            <a:ext cx="3720960" cy="68796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US" sz="3600" spc="-1" strike="noStrike">
                <a:solidFill>
                  <a:srgbClr val="91cfb8"/>
                </a:solidFill>
                <a:latin typeface="Arial"/>
                <a:ea typeface="Playfair Display"/>
              </a:rPr>
              <a:t>Lesson #26</a:t>
            </a:r>
            <a:endParaRPr b="0" lang="ru-RU" sz="3600" spc="-1" strike="noStrike">
              <a:latin typeface="Arial"/>
            </a:endParaRPr>
          </a:p>
        </p:txBody>
      </p:sp>
      <p:sp>
        <p:nvSpPr>
          <p:cNvPr id="137" name="CustomShape 4"/>
          <p:cNvSpPr/>
          <p:nvPr/>
        </p:nvSpPr>
        <p:spPr>
          <a:xfrm>
            <a:off x="205920" y="3553200"/>
            <a:ext cx="6279840" cy="264996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US" sz="2000" spc="-1" strike="noStrike">
                <a:solidFill>
                  <a:srgbClr val="595959"/>
                </a:solidFill>
                <a:latin typeface="Arial"/>
                <a:ea typeface="Rubik"/>
              </a:rPr>
              <a:t>Lesson plan:</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Rubik"/>
              </a:rPr>
              <a:t>Что т-е </a:t>
            </a:r>
            <a:r>
              <a:rPr b="0" lang="en-US" sz="2000" spc="-1" strike="noStrike">
                <a:solidFill>
                  <a:srgbClr val="595959"/>
                </a:solidFill>
                <a:latin typeface="Arial"/>
                <a:ea typeface="Rubik"/>
              </a:rPr>
              <a:t>LiveScript</a:t>
            </a:r>
            <a:r>
              <a:rPr b="0" lang="ru-RU" sz="2000" spc="-1" strike="noStrike">
                <a:solidFill>
                  <a:srgbClr val="595959"/>
                </a:solidFill>
                <a:latin typeface="Arial"/>
                <a:ea typeface="Rubik"/>
              </a:rPr>
              <a:t> ?</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Rubik"/>
              </a:rPr>
              <a:t>Что т-е </a:t>
            </a:r>
            <a:r>
              <a:rPr b="0" lang="en-US" sz="2000" spc="-1" strike="noStrike">
                <a:solidFill>
                  <a:srgbClr val="595959"/>
                </a:solidFill>
                <a:latin typeface="Arial"/>
                <a:ea typeface="Arial"/>
              </a:rPr>
              <a:t>ECMAScript </a:t>
            </a:r>
            <a:r>
              <a:rPr b="0" lang="ru-RU" sz="2000" spc="-1" strike="noStrike">
                <a:solidFill>
                  <a:srgbClr val="595959"/>
                </a:solidFill>
                <a:latin typeface="Arial"/>
                <a:ea typeface="Rubik"/>
              </a:rPr>
              <a:t>? </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Rubik"/>
              </a:rPr>
              <a:t>Что т-е </a:t>
            </a:r>
            <a:r>
              <a:rPr b="0" lang="en-US" sz="2000" spc="-1" strike="noStrike">
                <a:solidFill>
                  <a:srgbClr val="595959"/>
                </a:solidFill>
                <a:latin typeface="Arial"/>
                <a:ea typeface="Rubik"/>
              </a:rPr>
              <a:t>Dom-</a:t>
            </a:r>
            <a:r>
              <a:rPr b="0" lang="ru-RU" sz="2000" spc="-1" strike="noStrike">
                <a:solidFill>
                  <a:srgbClr val="595959"/>
                </a:solidFill>
                <a:latin typeface="Arial"/>
                <a:ea typeface="Rubik"/>
              </a:rPr>
              <a:t>дерево</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Rubik"/>
              </a:rPr>
              <a:t>Подключение</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Arial"/>
              </a:rPr>
              <a:t>Типы данных</a:t>
            </a:r>
            <a:endParaRPr b="0" lang="ru-RU" sz="2000" spc="-1" strike="noStrike">
              <a:latin typeface="Arial"/>
            </a:endParaRPr>
          </a:p>
          <a:p>
            <a:pPr marL="457200" indent="-456840">
              <a:lnSpc>
                <a:spcPct val="120000"/>
              </a:lnSpc>
              <a:buClr>
                <a:srgbClr val="000000"/>
              </a:buClr>
              <a:buFont typeface="Arial"/>
              <a:buAutoNum type="arabicPeriod"/>
              <a:tabLst>
                <a:tab algn="l" pos="0"/>
              </a:tabLst>
            </a:pPr>
            <a:r>
              <a:rPr b="0" lang="ru-RU" sz="2000" spc="-1" strike="noStrike">
                <a:solidFill>
                  <a:srgbClr val="595959"/>
                </a:solidFill>
                <a:latin typeface="Arial"/>
                <a:ea typeface="Arial"/>
              </a:rPr>
              <a:t>Сравнение данных</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Google Shape;258;p18" descr=""/>
          <p:cNvPicPr/>
          <p:nvPr/>
        </p:nvPicPr>
        <p:blipFill>
          <a:blip r:embed="rId1"/>
          <a:stretch/>
        </p:blipFill>
        <p:spPr>
          <a:xfrm>
            <a:off x="8116560" y="1322640"/>
            <a:ext cx="4070880" cy="5535000"/>
          </a:xfrm>
          <a:prstGeom prst="rect">
            <a:avLst/>
          </a:prstGeom>
          <a:ln>
            <a:noFill/>
          </a:ln>
        </p:spPr>
      </p:pic>
      <p:sp>
        <p:nvSpPr>
          <p:cNvPr id="231" name="CustomShape 1"/>
          <p:cNvSpPr/>
          <p:nvPr/>
        </p:nvSpPr>
        <p:spPr>
          <a:xfrm>
            <a:off x="486360" y="375840"/>
            <a:ext cx="10073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95959"/>
                </a:solidFill>
                <a:latin typeface="Arial"/>
                <a:ea typeface="Playfair Display"/>
              </a:rPr>
              <a:t>Title Lorem ipsum</a:t>
            </a:r>
            <a:endParaRPr b="0" lang="ru-RU" sz="4000" spc="-1" strike="noStrike">
              <a:latin typeface="Arial"/>
            </a:endParaRPr>
          </a:p>
          <a:p>
            <a:pPr>
              <a:lnSpc>
                <a:spcPct val="100000"/>
              </a:lnSpc>
              <a:tabLst>
                <a:tab algn="l" pos="0"/>
              </a:tabLst>
            </a:pPr>
            <a:endParaRPr b="0" lang="ru-RU" sz="4000" spc="-1" strike="noStrike">
              <a:latin typeface="Arial"/>
            </a:endParaRPr>
          </a:p>
        </p:txBody>
      </p:sp>
      <p:pic>
        <p:nvPicPr>
          <p:cNvPr id="232" name="Google Shape;260;p18" descr=""/>
          <p:cNvPicPr/>
          <p:nvPr/>
        </p:nvPicPr>
        <p:blipFill>
          <a:blip r:embed="rId2"/>
          <a:stretch/>
        </p:blipFill>
        <p:spPr>
          <a:xfrm>
            <a:off x="0" y="1305000"/>
            <a:ext cx="4083480" cy="5552640"/>
          </a:xfrm>
          <a:prstGeom prst="rect">
            <a:avLst/>
          </a:prstGeom>
          <a:ln>
            <a:noFill/>
          </a:ln>
        </p:spPr>
      </p:pic>
      <p:pic>
        <p:nvPicPr>
          <p:cNvPr id="233" name="Google Shape;261;p18" descr=""/>
          <p:cNvPicPr/>
          <p:nvPr/>
        </p:nvPicPr>
        <p:blipFill>
          <a:blip r:embed="rId3"/>
          <a:stretch/>
        </p:blipFill>
        <p:spPr>
          <a:xfrm>
            <a:off x="4281480" y="1305000"/>
            <a:ext cx="3629160" cy="5552640"/>
          </a:xfrm>
          <a:prstGeom prst="rect">
            <a:avLst/>
          </a:prstGeom>
          <a:ln>
            <a:noFill/>
          </a:ln>
        </p:spPr>
      </p:pic>
      <p:sp>
        <p:nvSpPr>
          <p:cNvPr id="234" name="CustomShape 2"/>
          <p:cNvSpPr/>
          <p:nvPr/>
        </p:nvSpPr>
        <p:spPr>
          <a:xfrm>
            <a:off x="486360" y="2410200"/>
            <a:ext cx="3110760" cy="15836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a:t>
            </a:r>
            <a:endParaRPr b="0" lang="ru-RU" sz="1400" spc="-1" strike="noStrike">
              <a:latin typeface="Arial"/>
            </a:endParaRPr>
          </a:p>
          <a:p>
            <a:pPr>
              <a:lnSpc>
                <a:spcPct val="100000"/>
              </a:lnSpc>
              <a:tabLst>
                <a:tab algn="l" pos="0"/>
              </a:tabLst>
            </a:pPr>
            <a:endParaRPr b="0" lang="ru-RU" sz="1400" spc="-1" strike="noStrike">
              <a:latin typeface="Arial"/>
            </a:endParaRPr>
          </a:p>
          <a:p>
            <a:pPr>
              <a:lnSpc>
                <a:spcPct val="100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
        <p:nvSpPr>
          <p:cNvPr id="235" name="CustomShape 3"/>
          <p:cNvSpPr/>
          <p:nvPr/>
        </p:nvSpPr>
        <p:spPr>
          <a:xfrm>
            <a:off x="486360" y="1412640"/>
            <a:ext cx="208080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e25a88"/>
                </a:solidFill>
                <a:latin typeface="Arial"/>
                <a:ea typeface="Playfair Display"/>
              </a:rPr>
              <a:t>Lorem ipsum</a:t>
            </a:r>
            <a:endParaRPr b="0" lang="ru-RU" sz="2000" spc="-1" strike="noStrike">
              <a:latin typeface="Arial"/>
            </a:endParaRPr>
          </a:p>
        </p:txBody>
      </p:sp>
      <p:sp>
        <p:nvSpPr>
          <p:cNvPr id="236" name="CustomShape 4"/>
          <p:cNvSpPr/>
          <p:nvPr/>
        </p:nvSpPr>
        <p:spPr>
          <a:xfrm>
            <a:off x="4505040" y="1412640"/>
            <a:ext cx="19504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5a558d"/>
                </a:solidFill>
                <a:latin typeface="Arial"/>
                <a:ea typeface="Playfair Display"/>
              </a:rPr>
              <a:t>Lorem ipsum</a:t>
            </a:r>
            <a:endParaRPr b="0" lang="ru-RU" sz="2000" spc="-1" strike="noStrike">
              <a:latin typeface="Arial"/>
            </a:endParaRPr>
          </a:p>
        </p:txBody>
      </p:sp>
      <p:sp>
        <p:nvSpPr>
          <p:cNvPr id="237" name="CustomShape 5"/>
          <p:cNvSpPr/>
          <p:nvPr/>
        </p:nvSpPr>
        <p:spPr>
          <a:xfrm>
            <a:off x="450504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38" name="CustomShape 6"/>
          <p:cNvSpPr/>
          <p:nvPr/>
        </p:nvSpPr>
        <p:spPr>
          <a:xfrm>
            <a:off x="8561160" y="2410200"/>
            <a:ext cx="318168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a:t>
            </a:r>
            <a:endParaRPr b="0" lang="ru-RU" sz="1400" spc="-1" strike="noStrike">
              <a:latin typeface="Arial"/>
            </a:endParaRPr>
          </a:p>
        </p:txBody>
      </p:sp>
      <p:sp>
        <p:nvSpPr>
          <p:cNvPr id="239" name="CustomShape 7"/>
          <p:cNvSpPr/>
          <p:nvPr/>
        </p:nvSpPr>
        <p:spPr>
          <a:xfrm>
            <a:off x="8561160" y="1412640"/>
            <a:ext cx="1999080" cy="718560"/>
          </a:xfrm>
          <a:prstGeom prst="rect">
            <a:avLst/>
          </a:prstGeom>
          <a:noFill/>
          <a:ln>
            <a:noFill/>
          </a:ln>
        </p:spPr>
        <p:style>
          <a:lnRef idx="0"/>
          <a:fillRef idx="0"/>
          <a:effectRef idx="0"/>
          <a:fontRef idx="minor"/>
        </p:style>
        <p:txBody>
          <a:bodyPr anchor="b">
            <a:normAutofit/>
          </a:bodyPr>
          <a:p>
            <a:pPr>
              <a:lnSpc>
                <a:spcPct val="100000"/>
              </a:lnSpc>
              <a:tabLst>
                <a:tab algn="l" pos="0"/>
              </a:tabLst>
            </a:pPr>
            <a:r>
              <a:rPr b="1" lang="en-GB" sz="2000" spc="-1" strike="noStrike">
                <a:solidFill>
                  <a:srgbClr val="ff6d54"/>
                </a:solidFill>
                <a:latin typeface="Arial"/>
                <a:ea typeface="Playfair Display"/>
              </a:rPr>
              <a:t>Dolor sit amet</a:t>
            </a:r>
            <a:endParaRPr b="0" lang="ru-RU" sz="2000" spc="-1" strike="noStrike">
              <a:latin typeface="Arial"/>
            </a:endParaRPr>
          </a:p>
        </p:txBody>
      </p:sp>
      <p:pic>
        <p:nvPicPr>
          <p:cNvPr id="240" name="Google Shape;268;p18" descr=""/>
          <p:cNvPicPr/>
          <p:nvPr/>
        </p:nvPicPr>
        <p:blipFill>
          <a:blip r:embed="rId4"/>
          <a:srcRect l="2767" t="0" r="752" b="7150"/>
          <a:stretch/>
        </p:blipFill>
        <p:spPr>
          <a:xfrm>
            <a:off x="0" y="4654080"/>
            <a:ext cx="12191760" cy="22078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0ff"/>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6095880" y="1720800"/>
            <a:ext cx="5438880" cy="3749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42" name="CustomShape 2"/>
          <p:cNvSpPr/>
          <p:nvPr/>
        </p:nvSpPr>
        <p:spPr>
          <a:xfrm>
            <a:off x="6095880" y="809280"/>
            <a:ext cx="543888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pic>
        <p:nvPicPr>
          <p:cNvPr id="243" name="Google Shape;296;p22" descr=""/>
          <p:cNvPicPr/>
          <p:nvPr/>
        </p:nvPicPr>
        <p:blipFill>
          <a:blip r:embed="rId1"/>
          <a:stretch/>
        </p:blipFill>
        <p:spPr>
          <a:xfrm>
            <a:off x="-9360" y="1057680"/>
            <a:ext cx="5635080" cy="52848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911520" y="1695960"/>
            <a:ext cx="5328360" cy="3677040"/>
          </a:xfrm>
          <a:prstGeom prst="rect">
            <a:avLst/>
          </a:prstGeom>
          <a:noFill/>
          <a:ln>
            <a:noFill/>
          </a:ln>
        </p:spPr>
        <p:style>
          <a:lnRef idx="0"/>
          <a:fillRef idx="0"/>
          <a:effectRef idx="0"/>
          <a:fontRef idx="minor"/>
        </p:style>
        <p:txBody>
          <a:bodyPr>
            <a:no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p:txBody>
      </p:sp>
      <p:sp>
        <p:nvSpPr>
          <p:cNvPr id="245" name="CustomShape 2"/>
          <p:cNvSpPr/>
          <p:nvPr/>
        </p:nvSpPr>
        <p:spPr>
          <a:xfrm>
            <a:off x="911520" y="794160"/>
            <a:ext cx="5688360" cy="810360"/>
          </a:xfrm>
          <a:prstGeom prst="rect">
            <a:avLst/>
          </a:prstGeom>
          <a:noFill/>
          <a:ln>
            <a:noFill/>
          </a:ln>
        </p:spPr>
        <p:style>
          <a:lnRef idx="0"/>
          <a:fillRef idx="0"/>
          <a:effectRef idx="0"/>
          <a:fontRef idx="minor"/>
        </p:style>
        <p:txBody>
          <a:bodyPr>
            <a:noAutofit/>
          </a:bodyPr>
          <a:p>
            <a:pPr>
              <a:lnSpc>
                <a:spcPct val="10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pic>
        <p:nvPicPr>
          <p:cNvPr id="246" name="Google Shape;303;p23" descr=""/>
          <p:cNvPicPr/>
          <p:nvPr/>
        </p:nvPicPr>
        <p:blipFill>
          <a:blip r:embed="rId1"/>
          <a:stretch/>
        </p:blipFill>
        <p:spPr>
          <a:xfrm>
            <a:off x="6599880" y="869040"/>
            <a:ext cx="4308480" cy="5119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f5fc"/>
        </a:solidFill>
      </p:bgPr>
    </p:bg>
    <p:spTree>
      <p:nvGrpSpPr>
        <p:cNvPr id="1" name=""/>
        <p:cNvGrpSpPr/>
        <p:nvPr/>
      </p:nvGrpSpPr>
      <p:grpSpPr>
        <a:xfrm>
          <a:off x="0" y="0"/>
          <a:ext cx="0" cy="0"/>
          <a:chOff x="0" y="0"/>
          <a:chExt cx="0" cy="0"/>
        </a:xfrm>
      </p:grpSpPr>
      <p:pic>
        <p:nvPicPr>
          <p:cNvPr id="247" name="Google Shape;308;p24" descr=""/>
          <p:cNvPicPr/>
          <p:nvPr/>
        </p:nvPicPr>
        <p:blipFill>
          <a:blip r:embed="rId1"/>
          <a:stretch/>
        </p:blipFill>
        <p:spPr>
          <a:xfrm>
            <a:off x="11348640" y="277200"/>
            <a:ext cx="843120" cy="16776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Google Shape;316;p25" descr="C:\Users\gelya\OneDrive\Рабочий стол\A_web_contact-01.png"/>
          <p:cNvPicPr/>
          <p:nvPr/>
        </p:nvPicPr>
        <p:blipFill>
          <a:blip r:embed="rId1"/>
          <a:stretch/>
        </p:blipFill>
        <p:spPr>
          <a:xfrm>
            <a:off x="3386160" y="692640"/>
            <a:ext cx="5419080" cy="3411000"/>
          </a:xfrm>
          <a:prstGeom prst="rect">
            <a:avLst/>
          </a:prstGeom>
          <a:ln>
            <a:noFill/>
          </a:ln>
        </p:spPr>
      </p:pic>
      <p:pic>
        <p:nvPicPr>
          <p:cNvPr id="249" name="Google Shape;317;p25" descr="C:\Users\gelya\OneDrive\Рабочий стол\Phone.png"/>
          <p:cNvPicPr/>
          <p:nvPr/>
        </p:nvPicPr>
        <p:blipFill>
          <a:blip r:embed="rId2"/>
          <a:stretch/>
        </p:blipFill>
        <p:spPr>
          <a:xfrm>
            <a:off x="7083000" y="4605840"/>
            <a:ext cx="488880" cy="440640"/>
          </a:xfrm>
          <a:prstGeom prst="rect">
            <a:avLst/>
          </a:prstGeom>
          <a:ln>
            <a:noFill/>
          </a:ln>
        </p:spPr>
      </p:pic>
      <p:pic>
        <p:nvPicPr>
          <p:cNvPr id="250" name="Google Shape;318;p25" descr="C:\Users\gelya\OneDrive\Рабочий стол\Link.png"/>
          <p:cNvPicPr/>
          <p:nvPr/>
        </p:nvPicPr>
        <p:blipFill>
          <a:blip r:embed="rId3"/>
          <a:stretch/>
        </p:blipFill>
        <p:spPr>
          <a:xfrm>
            <a:off x="1451520" y="5706360"/>
            <a:ext cx="503640" cy="451440"/>
          </a:xfrm>
          <a:prstGeom prst="rect">
            <a:avLst/>
          </a:prstGeom>
          <a:ln>
            <a:noFill/>
          </a:ln>
        </p:spPr>
      </p:pic>
      <p:pic>
        <p:nvPicPr>
          <p:cNvPr id="251" name="Google Shape;319;p25" descr="C:\Users\gelya\OneDrive\Рабочий стол\linkedin2-01.png"/>
          <p:cNvPicPr/>
          <p:nvPr/>
        </p:nvPicPr>
        <p:blipFill>
          <a:blip r:embed="rId4"/>
          <a:stretch/>
        </p:blipFill>
        <p:spPr>
          <a:xfrm>
            <a:off x="7198920" y="5703120"/>
            <a:ext cx="257040" cy="257040"/>
          </a:xfrm>
          <a:prstGeom prst="rect">
            <a:avLst/>
          </a:prstGeom>
          <a:ln>
            <a:noFill/>
          </a:ln>
        </p:spPr>
      </p:pic>
      <p:pic>
        <p:nvPicPr>
          <p:cNvPr id="252" name="Google Shape;320;p25" descr="C:\Users\gelya\OneDrive\Рабочий стол\skype2-01.png"/>
          <p:cNvPicPr/>
          <p:nvPr/>
        </p:nvPicPr>
        <p:blipFill>
          <a:blip r:embed="rId5"/>
          <a:stretch/>
        </p:blipFill>
        <p:spPr>
          <a:xfrm>
            <a:off x="7171200" y="5188680"/>
            <a:ext cx="312480" cy="312480"/>
          </a:xfrm>
          <a:prstGeom prst="rect">
            <a:avLst/>
          </a:prstGeom>
          <a:ln>
            <a:noFill/>
          </a:ln>
        </p:spPr>
      </p:pic>
      <p:sp>
        <p:nvSpPr>
          <p:cNvPr id="253" name="CustomShape 1"/>
          <p:cNvSpPr/>
          <p:nvPr/>
        </p:nvSpPr>
        <p:spPr>
          <a:xfrm>
            <a:off x="7818480" y="4542120"/>
            <a:ext cx="3007080" cy="1599480"/>
          </a:xfrm>
          <a:prstGeom prst="rect">
            <a:avLst/>
          </a:prstGeom>
          <a:noFill/>
          <a:ln>
            <a:noFill/>
          </a:ln>
        </p:spPr>
        <p:style>
          <a:lnRef idx="0"/>
          <a:fillRef idx="0"/>
          <a:effectRef idx="0"/>
          <a:fontRef idx="minor"/>
        </p:style>
        <p:txBody>
          <a:bodyPr>
            <a:spAutoFit/>
          </a:bodyPr>
          <a:p>
            <a:pPr>
              <a:lnSpc>
                <a:spcPct val="150000"/>
              </a:lnSpc>
              <a:tabLst>
                <a:tab algn="l" pos="0"/>
              </a:tabLst>
            </a:pPr>
            <a:r>
              <a:rPr b="0" lang="en-GB" sz="2200" spc="-1" strike="noStrike">
                <a:solidFill>
                  <a:srgbClr val="595959"/>
                </a:solidFill>
                <a:latin typeface="Arial"/>
                <a:ea typeface="Rubik"/>
              </a:rPr>
              <a:t>+38012345678</a:t>
            </a:r>
            <a:br/>
            <a:r>
              <a:rPr b="0" lang="en-GB" sz="2200" spc="-1" strike="noStrike">
                <a:solidFill>
                  <a:srgbClr val="595959"/>
                </a:solidFill>
                <a:latin typeface="Arial"/>
                <a:ea typeface="Rubik"/>
              </a:rPr>
              <a:t>andreas.flodstrom</a:t>
            </a:r>
            <a:endParaRPr b="0" lang="ru-RU" sz="2200" spc="-1" strike="noStrike">
              <a:latin typeface="Arial"/>
            </a:endParaRPr>
          </a:p>
          <a:p>
            <a:pPr>
              <a:lnSpc>
                <a:spcPct val="150000"/>
              </a:lnSpc>
              <a:tabLst>
                <a:tab algn="l" pos="0"/>
              </a:tabLst>
            </a:pPr>
            <a:r>
              <a:rPr b="0" lang="en-GB" sz="2200" spc="-1" strike="noStrike">
                <a:solidFill>
                  <a:srgbClr val="595959"/>
                </a:solidFill>
                <a:latin typeface="Arial"/>
                <a:ea typeface="Rubik"/>
              </a:rPr>
              <a:t>andreas-flodstrom</a:t>
            </a:r>
            <a:endParaRPr b="0" lang="ru-RU" sz="2200" spc="-1" strike="noStrike">
              <a:latin typeface="Arial"/>
            </a:endParaRPr>
          </a:p>
        </p:txBody>
      </p:sp>
      <p:sp>
        <p:nvSpPr>
          <p:cNvPr id="254" name="CustomShape 2"/>
          <p:cNvSpPr/>
          <p:nvPr/>
        </p:nvSpPr>
        <p:spPr>
          <a:xfrm>
            <a:off x="1559520" y="5706360"/>
            <a:ext cx="396504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ff6d54"/>
                </a:solidFill>
                <a:latin typeface="Arial"/>
                <a:ea typeface="Rubik"/>
              </a:rPr>
              <a:t>beetroot.academy</a:t>
            </a:r>
            <a:endParaRPr b="0" lang="ru-RU" sz="3000" spc="-1" strike="noStrike">
              <a:latin typeface="Arial"/>
            </a:endParaRPr>
          </a:p>
        </p:txBody>
      </p:sp>
      <p:sp>
        <p:nvSpPr>
          <p:cNvPr id="255" name="CustomShape 3"/>
          <p:cNvSpPr/>
          <p:nvPr/>
        </p:nvSpPr>
        <p:spPr>
          <a:xfrm>
            <a:off x="2207520" y="4265640"/>
            <a:ext cx="466488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3600" spc="-1" strike="noStrike">
                <a:solidFill>
                  <a:srgbClr val="ff6d54"/>
                </a:solidFill>
                <a:latin typeface="Arial"/>
                <a:ea typeface="Playfair Display"/>
              </a:rPr>
              <a:t>Your name</a:t>
            </a:r>
            <a:endParaRPr b="0" lang="ru-RU" sz="3600" spc="-1" strike="noStrike">
              <a:latin typeface="Arial"/>
            </a:endParaRPr>
          </a:p>
          <a:p>
            <a:pPr>
              <a:lnSpc>
                <a:spcPct val="100000"/>
              </a:lnSpc>
              <a:tabLst>
                <a:tab algn="l" pos="0"/>
              </a:tabLst>
            </a:pPr>
            <a:r>
              <a:rPr b="0" lang="en-GB" sz="2400" spc="-1" strike="noStrike">
                <a:solidFill>
                  <a:srgbClr val="595959"/>
                </a:solidFill>
                <a:latin typeface="Arial"/>
                <a:ea typeface="Rubik"/>
              </a:rPr>
              <a:t>Your position</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Google Shape;328;p26" descr=""/>
          <p:cNvPicPr/>
          <p:nvPr/>
        </p:nvPicPr>
        <p:blipFill>
          <a:blip r:embed="rId1"/>
          <a:srcRect l="3908" t="17038" r="9075" b="25632"/>
          <a:stretch/>
        </p:blipFill>
        <p:spPr>
          <a:xfrm>
            <a:off x="0" y="0"/>
            <a:ext cx="12191760" cy="4601880"/>
          </a:xfrm>
          <a:prstGeom prst="rect">
            <a:avLst/>
          </a:prstGeom>
          <a:ln>
            <a:noFill/>
          </a:ln>
        </p:spPr>
      </p:pic>
      <p:sp>
        <p:nvSpPr>
          <p:cNvPr id="257" name="CustomShape 1"/>
          <p:cNvSpPr/>
          <p:nvPr/>
        </p:nvSpPr>
        <p:spPr>
          <a:xfrm>
            <a:off x="6939720" y="5393520"/>
            <a:ext cx="4125600" cy="548640"/>
          </a:xfrm>
          <a:prstGeom prst="rect">
            <a:avLst/>
          </a:prstGeom>
          <a:noFill/>
          <a:ln>
            <a:noFill/>
          </a:ln>
        </p:spPr>
        <p:style>
          <a:lnRef idx="0"/>
          <a:fillRef idx="0"/>
          <a:effectRef idx="0"/>
          <a:fontRef idx="minor"/>
        </p:style>
        <p:txBody>
          <a:bodyPr>
            <a:spAutoFit/>
          </a:bodyPr>
          <a:p>
            <a:pPr algn="r">
              <a:lnSpc>
                <a:spcPct val="100000"/>
              </a:lnSpc>
              <a:tabLst>
                <a:tab algn="l" pos="0"/>
              </a:tabLst>
            </a:pPr>
            <a:r>
              <a:rPr b="0" lang="en-GB" sz="3000" spc="-1" strike="noStrike">
                <a:solidFill>
                  <a:srgbClr val="5a558d"/>
                </a:solidFill>
                <a:latin typeface="Arial"/>
                <a:ea typeface="Rubik"/>
              </a:rPr>
              <a:t>beetroot.academy</a:t>
            </a:r>
            <a:endParaRPr b="0" lang="ru-RU" sz="3000" spc="-1" strike="noStrike">
              <a:latin typeface="Arial"/>
            </a:endParaRPr>
          </a:p>
        </p:txBody>
      </p:sp>
      <p:sp>
        <p:nvSpPr>
          <p:cNvPr id="258" name="CustomShape 2"/>
          <p:cNvSpPr/>
          <p:nvPr/>
        </p:nvSpPr>
        <p:spPr>
          <a:xfrm>
            <a:off x="1219320" y="4998960"/>
            <a:ext cx="4876560" cy="100620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6000" spc="-1" strike="noStrike">
                <a:solidFill>
                  <a:srgbClr val="5a558d"/>
                </a:solidFill>
                <a:latin typeface="Arial"/>
                <a:ea typeface="Playfair Display"/>
              </a:rPr>
              <a:t>Дякую!</a:t>
            </a:r>
            <a:endParaRPr b="0" lang="ru-RU" sz="6000" spc="-1" strike="noStrike">
              <a:latin typeface="Arial"/>
            </a:endParaRPr>
          </a:p>
        </p:txBody>
      </p:sp>
      <p:pic>
        <p:nvPicPr>
          <p:cNvPr id="259" name="Google Shape;331;p26" descr=""/>
          <p:cNvPicPr/>
          <p:nvPr/>
        </p:nvPicPr>
        <p:blipFill>
          <a:blip r:embed="rId2"/>
          <a:stretch/>
        </p:blipFill>
        <p:spPr>
          <a:xfrm>
            <a:off x="7157160" y="5506920"/>
            <a:ext cx="326160" cy="3261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Google Shape;289;p21" descr="C:\Users\gelya\OneDrive\Рабочий стол\B_prjcts_web_03.png"/>
          <p:cNvPicPr/>
          <p:nvPr/>
        </p:nvPicPr>
        <p:blipFill>
          <a:blip r:embed="rId1"/>
          <a:stretch/>
        </p:blipFill>
        <p:spPr>
          <a:xfrm>
            <a:off x="6251400" y="11520"/>
            <a:ext cx="6136920" cy="6833160"/>
          </a:xfrm>
          <a:prstGeom prst="rect">
            <a:avLst/>
          </a:prstGeom>
          <a:ln>
            <a:noFill/>
          </a:ln>
          <a:effectLst>
            <a:outerShdw algn="tl" blurRad="50800" dir="2700000" dist="37674" rotWithShape="0">
              <a:srgbClr val="000000">
                <a:alpha val="40000"/>
              </a:srgbClr>
            </a:outerShdw>
          </a:effectLst>
        </p:spPr>
      </p:pic>
      <p:sp>
        <p:nvSpPr>
          <p:cNvPr id="139" name="CustomShape 1"/>
          <p:cNvSpPr/>
          <p:nvPr/>
        </p:nvSpPr>
        <p:spPr>
          <a:xfrm>
            <a:off x="911520" y="669240"/>
            <a:ext cx="51843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3600" spc="-1" strike="noStrike">
                <a:solidFill>
                  <a:srgbClr val="f1b800"/>
                </a:solidFill>
                <a:latin typeface="Arial"/>
                <a:ea typeface="Rubik"/>
              </a:rPr>
              <a:t>Что такое </a:t>
            </a:r>
            <a:r>
              <a:rPr b="1" lang="en-US" sz="3600" spc="-1" strike="noStrike">
                <a:solidFill>
                  <a:srgbClr val="f1b800"/>
                </a:solidFill>
                <a:latin typeface="Arial"/>
                <a:ea typeface="Rubik"/>
              </a:rPr>
              <a:t>LiveScript</a:t>
            </a:r>
            <a:r>
              <a:rPr b="1" lang="ru-RU" sz="3600" spc="-1" strike="noStrike">
                <a:solidFill>
                  <a:srgbClr val="f1b800"/>
                </a:solidFill>
                <a:latin typeface="Arial"/>
                <a:ea typeface="Rubik"/>
              </a:rPr>
              <a:t> ?</a:t>
            </a:r>
            <a:endParaRPr b="0" lang="ru-RU" sz="3600" spc="-1" strike="noStrike">
              <a:latin typeface="Arial"/>
            </a:endParaRPr>
          </a:p>
        </p:txBody>
      </p:sp>
      <p:sp>
        <p:nvSpPr>
          <p:cNvPr id="140" name="CustomShape 2"/>
          <p:cNvSpPr/>
          <p:nvPr/>
        </p:nvSpPr>
        <p:spPr>
          <a:xfrm>
            <a:off x="351360" y="1818360"/>
            <a:ext cx="8893080" cy="85644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ru-RU" sz="1400" spc="-1" strike="noStrike">
                <a:solidFill>
                  <a:srgbClr val="000000"/>
                </a:solidFill>
                <a:latin typeface="verdana"/>
                <a:ea typeface="Arial"/>
              </a:rPr>
              <a:t> </a:t>
            </a:r>
            <a:r>
              <a:rPr b="0" lang="ru-RU" sz="1400" spc="-1" strike="noStrike">
                <a:solidFill>
                  <a:srgbClr val="000000"/>
                </a:solidFill>
                <a:latin typeface="verdana"/>
                <a:ea typeface="Arial"/>
              </a:rPr>
              <a:t>«JavaScript» был создан в далеком 1995 году в компании «Netscape».</a:t>
            </a:r>
            <a:endParaRPr b="0" lang="ru-RU" sz="1400" spc="-1" strike="noStrike">
              <a:latin typeface="Arial"/>
            </a:endParaRPr>
          </a:p>
          <a:p>
            <a:pPr>
              <a:lnSpc>
                <a:spcPct val="120000"/>
              </a:lnSpc>
              <a:tabLst>
                <a:tab algn="l" pos="0"/>
              </a:tabLst>
            </a:pPr>
            <a:r>
              <a:rPr b="0" lang="ru-RU" sz="1400" spc="-1" strike="noStrike">
                <a:solidFill>
                  <a:srgbClr val="000000"/>
                </a:solidFill>
                <a:latin typeface="verdana"/>
                <a:ea typeface="Arial"/>
              </a:rPr>
              <a:t>Разработчиком Брендоном Айком (Brendon Eich) в качестве языка сценариев в браузере.</a:t>
            </a:r>
            <a:br/>
            <a:r>
              <a:rPr b="0" lang="ru-RU" sz="1400" spc="-1" strike="noStrike">
                <a:solidFill>
                  <a:srgbClr val="000000"/>
                </a:solidFill>
                <a:latin typeface="verdana"/>
                <a:ea typeface="Arial"/>
              </a:rPr>
              <a:t>И на волне популярности языка «Java», «LiveScript» был переименован в «JavaScript». </a:t>
            </a:r>
            <a:endParaRPr b="0" lang="ru-RU" sz="1400" spc="-1" strike="noStrike">
              <a:latin typeface="Arial"/>
            </a:endParaRPr>
          </a:p>
        </p:txBody>
      </p:sp>
      <p:sp>
        <p:nvSpPr>
          <p:cNvPr id="141" name="CustomShape 3"/>
          <p:cNvSpPr/>
          <p:nvPr/>
        </p:nvSpPr>
        <p:spPr>
          <a:xfrm>
            <a:off x="351360" y="2951280"/>
            <a:ext cx="695448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000000"/>
                </a:solidFill>
                <a:latin typeface="verdana"/>
                <a:ea typeface="Arial"/>
              </a:rPr>
              <a:t> </a:t>
            </a:r>
            <a:r>
              <a:rPr b="0" lang="ru-RU" sz="1400" spc="-1" strike="noStrike">
                <a:solidFill>
                  <a:srgbClr val="000000"/>
                </a:solidFill>
                <a:latin typeface="verdana"/>
                <a:ea typeface="Arial"/>
              </a:rPr>
              <a:t>Его цель состояла лишь в том, чтобы добавить немного поведения на веб-страницу. Например, обработать нажатие кнопок на странице.</a:t>
            </a:r>
            <a:endParaRPr b="0" lang="ru-RU" sz="1400" spc="-1" strike="noStrike">
              <a:latin typeface="Arial"/>
            </a:endParaRPr>
          </a:p>
        </p:txBody>
      </p:sp>
      <p:sp>
        <p:nvSpPr>
          <p:cNvPr id="142" name="CustomShape 4"/>
          <p:cNvSpPr/>
          <p:nvPr/>
        </p:nvSpPr>
        <p:spPr>
          <a:xfrm>
            <a:off x="351360" y="3763800"/>
            <a:ext cx="7045920" cy="72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000000"/>
                </a:solidFill>
                <a:latin typeface="verdana"/>
                <a:ea typeface="Arial"/>
              </a:rPr>
              <a:t> </a:t>
            </a:r>
            <a:r>
              <a:rPr b="0" lang="ru-RU" sz="1400" spc="-1" strike="noStrike">
                <a:solidFill>
                  <a:srgbClr val="000000"/>
                </a:solidFill>
                <a:latin typeface="verdana"/>
                <a:ea typeface="Arial"/>
              </a:rPr>
              <a:t>«JavaScript» и сейчас продолжает использоваться для создания сайтов, только теперь он предоставляет гораздо больше возможностей.</a:t>
            </a:r>
            <a:endParaRPr b="0" lang="ru-RU" sz="1400" spc="-1" strike="noStrike">
              <a:latin typeface="Arial"/>
            </a:endParaRPr>
          </a:p>
        </p:txBody>
      </p:sp>
      <p:sp>
        <p:nvSpPr>
          <p:cNvPr id="143" name="CustomShape 5"/>
          <p:cNvSpPr/>
          <p:nvPr/>
        </p:nvSpPr>
        <p:spPr>
          <a:xfrm>
            <a:off x="351360" y="4558680"/>
            <a:ext cx="613692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ru-RU" sz="1400" spc="-1" strike="noStrike">
                <a:solidFill>
                  <a:srgbClr val="000000"/>
                </a:solidFill>
                <a:latin typeface="verdana"/>
                <a:ea typeface="Arial"/>
              </a:rPr>
              <a:t> </a:t>
            </a:r>
            <a:r>
              <a:rPr b="0" lang="ru-RU" sz="1400" spc="-1" strike="noStrike">
                <a:solidFill>
                  <a:srgbClr val="000000"/>
                </a:solidFill>
                <a:latin typeface="verdana"/>
                <a:ea typeface="Arial"/>
              </a:rPr>
              <a:t>И сейчас «JavaScript» уже перешагнул границы браузера, которые ему были очерчены при его создании.</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534840" y="755280"/>
            <a:ext cx="494352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US" sz="3600" spc="-1" strike="noStrike">
                <a:solidFill>
                  <a:srgbClr val="e16388"/>
                </a:solidFill>
                <a:latin typeface="Arial"/>
                <a:ea typeface="Arial"/>
              </a:rPr>
              <a:t>ECMAScript</a:t>
            </a:r>
            <a:endParaRPr b="0" lang="ru-RU" sz="3600" spc="-1" strike="noStrike">
              <a:latin typeface="Arial"/>
            </a:endParaRPr>
          </a:p>
        </p:txBody>
      </p:sp>
      <p:sp>
        <p:nvSpPr>
          <p:cNvPr id="145" name="CustomShape 2"/>
          <p:cNvSpPr/>
          <p:nvPr/>
        </p:nvSpPr>
        <p:spPr>
          <a:xfrm>
            <a:off x="3038760" y="2637000"/>
            <a:ext cx="6113880" cy="280800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b="0" lang="ru-RU" sz="2000" spc="-1" strike="noStrike">
              <a:latin typeface="Arial"/>
            </a:endParaRPr>
          </a:p>
        </p:txBody>
      </p:sp>
      <p:pic>
        <p:nvPicPr>
          <p:cNvPr id="146" name="Рисунок 2" descr=""/>
          <p:cNvPicPr/>
          <p:nvPr/>
        </p:nvPicPr>
        <p:blipFill>
          <a:blip r:embed="rId1"/>
          <a:stretch/>
        </p:blipFill>
        <p:spPr>
          <a:xfrm>
            <a:off x="0" y="4000680"/>
            <a:ext cx="4390200" cy="2856960"/>
          </a:xfrm>
          <a:prstGeom prst="rect">
            <a:avLst/>
          </a:prstGeom>
          <a:ln>
            <a:noFill/>
          </a:ln>
        </p:spPr>
      </p:pic>
      <p:pic>
        <p:nvPicPr>
          <p:cNvPr id="147" name="Рисунок 4" descr=""/>
          <p:cNvPicPr/>
          <p:nvPr/>
        </p:nvPicPr>
        <p:blipFill>
          <a:blip r:embed="rId2"/>
          <a:stretch/>
        </p:blipFill>
        <p:spPr>
          <a:xfrm>
            <a:off x="8477640" y="-100440"/>
            <a:ext cx="3713760" cy="33328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8" name="Group 1"/>
          <p:cNvGrpSpPr/>
          <p:nvPr/>
        </p:nvGrpSpPr>
        <p:grpSpPr>
          <a:xfrm>
            <a:off x="7200" y="255240"/>
            <a:ext cx="12047040" cy="6602400"/>
            <a:chOff x="7200" y="255240"/>
            <a:chExt cx="12047040" cy="6602400"/>
          </a:xfrm>
        </p:grpSpPr>
        <p:sp>
          <p:nvSpPr>
            <p:cNvPr id="149" name="CustomShape 2"/>
            <p:cNvSpPr/>
            <p:nvPr/>
          </p:nvSpPr>
          <p:spPr>
            <a:xfrm>
              <a:off x="3785760" y="2982960"/>
              <a:ext cx="8268480" cy="3874680"/>
            </a:xfrm>
            <a:prstGeom prst="rect">
              <a:avLst/>
            </a:prstGeom>
            <a:solidFill>
              <a:srgbClr val="fff0ee"/>
            </a:solidFill>
            <a:ln>
              <a:noFill/>
            </a:ln>
          </p:spPr>
          <p:style>
            <a:lnRef idx="0"/>
            <a:fillRef idx="0"/>
            <a:effectRef idx="0"/>
            <a:fontRef idx="minor"/>
          </p:style>
        </p:sp>
        <p:pic>
          <p:nvPicPr>
            <p:cNvPr id="150" name="Рисунок 2" descr=""/>
            <p:cNvPicPr/>
            <p:nvPr/>
          </p:nvPicPr>
          <p:blipFill>
            <a:blip r:embed="rId1"/>
            <a:stretch/>
          </p:blipFill>
          <p:spPr>
            <a:xfrm>
              <a:off x="7200" y="255240"/>
              <a:ext cx="3756600" cy="6565680"/>
            </a:xfrm>
            <a:prstGeom prst="rect">
              <a:avLst/>
            </a:prstGeom>
            <a:ln>
              <a:noFill/>
            </a:ln>
          </p:spPr>
        </p:pic>
      </p:grpSp>
      <p:sp>
        <p:nvSpPr>
          <p:cNvPr id="151" name="TextShape 3"/>
          <p:cNvSpPr txBox="1"/>
          <p:nvPr/>
        </p:nvSpPr>
        <p:spPr>
          <a:xfrm>
            <a:off x="838080" y="1825560"/>
            <a:ext cx="10515240" cy="4350960"/>
          </a:xfrm>
          <a:prstGeom prst="rect">
            <a:avLst/>
          </a:prstGeom>
          <a:noFill/>
          <a:ln>
            <a:noFill/>
          </a:ln>
        </p:spPr>
        <p:txBody>
          <a:bodyPr>
            <a:noAutofit/>
          </a:bodyPr>
          <a:p>
            <a:pPr>
              <a:lnSpc>
                <a:spcPct val="90000"/>
              </a:lnSpc>
              <a:tabLst>
                <a:tab algn="l" pos="0"/>
              </a:tabLst>
            </a:pPr>
            <a:r>
              <a:rPr b="0" lang="en-GB" sz="2800" spc="-1" strike="noStrike">
                <a:solidFill>
                  <a:srgbClr val="000000"/>
                </a:solidFill>
                <a:latin typeface="Arial"/>
                <a:ea typeface="Calibri"/>
              </a:rPr>
              <a:t> </a:t>
            </a:r>
            <a:endParaRPr b="0" lang="ru-RU" sz="2800" spc="-1" strike="noStrike">
              <a:solidFill>
                <a:srgbClr val="000000"/>
              </a:solidFill>
              <a:latin typeface="Arial"/>
            </a:endParaRPr>
          </a:p>
        </p:txBody>
      </p:sp>
      <p:sp>
        <p:nvSpPr>
          <p:cNvPr id="152" name="CustomShape 4"/>
          <p:cNvSpPr/>
          <p:nvPr/>
        </p:nvSpPr>
        <p:spPr>
          <a:xfrm>
            <a:off x="4377960" y="1484640"/>
            <a:ext cx="528444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5a558d"/>
                </a:solidFill>
                <a:latin typeface="Arial"/>
                <a:ea typeface="Playfair Display"/>
              </a:rPr>
              <a:t>Content</a:t>
            </a:r>
            <a:endParaRPr b="0" lang="ru-RU" sz="4000" spc="-1" strike="noStrike">
              <a:latin typeface="Arial"/>
            </a:endParaRPr>
          </a:p>
        </p:txBody>
      </p:sp>
      <p:pic>
        <p:nvPicPr>
          <p:cNvPr id="153" name="Google Shape;116;p3" descr=""/>
          <p:cNvPicPr/>
          <p:nvPr/>
        </p:nvPicPr>
        <p:blipFill>
          <a:blip r:embed="rId2"/>
          <a:stretch/>
        </p:blipFill>
        <p:spPr>
          <a:xfrm>
            <a:off x="9971640" y="255240"/>
            <a:ext cx="2054520" cy="1650240"/>
          </a:xfrm>
          <a:prstGeom prst="rect">
            <a:avLst/>
          </a:prstGeom>
          <a:ln>
            <a:noFill/>
          </a:ln>
        </p:spPr>
      </p:pic>
      <p:sp>
        <p:nvSpPr>
          <p:cNvPr id="154" name="CustomShape 5"/>
          <p:cNvSpPr/>
          <p:nvPr/>
        </p:nvSpPr>
        <p:spPr>
          <a:xfrm>
            <a:off x="4327200" y="3314520"/>
            <a:ext cx="4727880" cy="2835000"/>
          </a:xfrm>
          <a:prstGeom prst="rect">
            <a:avLst/>
          </a:prstGeom>
          <a:noFill/>
          <a:ln>
            <a:noFill/>
          </a:ln>
        </p:spPr>
        <p:style>
          <a:lnRef idx="0"/>
          <a:fillRef idx="0"/>
          <a:effectRef idx="0"/>
          <a:fontRef idx="minor"/>
        </p:style>
        <p:txBody>
          <a:bodyPr>
            <a:spAutoFit/>
          </a:bodyPr>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Dolor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Sit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Amet</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Consectetur</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Lorem </a:t>
            </a:r>
            <a:endParaRPr b="0" lang="ru-RU" sz="2000" spc="-1" strike="noStrike">
              <a:latin typeface="Arial"/>
            </a:endParaRPr>
          </a:p>
          <a:p>
            <a:pPr marL="343080" indent="-342720">
              <a:lnSpc>
                <a:spcPct val="150000"/>
              </a:lnSpc>
              <a:buClr>
                <a:srgbClr val="595959"/>
              </a:buClr>
              <a:buFont typeface="Arial"/>
              <a:buAutoNum type="arabicPeriod"/>
            </a:pPr>
            <a:r>
              <a:rPr b="0" lang="en-GB" sz="2000" spc="-1" strike="noStrike">
                <a:solidFill>
                  <a:srgbClr val="595959"/>
                </a:solidFill>
                <a:latin typeface="Arial"/>
                <a:ea typeface="Rubik"/>
              </a:rPr>
              <a:t>Ipsum</a:t>
            </a: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122;p4" descr=""/>
          <p:cNvPicPr/>
          <p:nvPr/>
        </p:nvPicPr>
        <p:blipFill>
          <a:blip r:embed="rId1"/>
          <a:stretch/>
        </p:blipFill>
        <p:spPr>
          <a:xfrm>
            <a:off x="562320" y="1666440"/>
            <a:ext cx="4104000" cy="3250440"/>
          </a:xfrm>
          <a:prstGeom prst="rect">
            <a:avLst/>
          </a:prstGeom>
          <a:ln>
            <a:noFill/>
          </a:ln>
        </p:spPr>
      </p:pic>
      <p:sp>
        <p:nvSpPr>
          <p:cNvPr id="156" name="CustomShape 1"/>
          <p:cNvSpPr/>
          <p:nvPr/>
        </p:nvSpPr>
        <p:spPr>
          <a:xfrm>
            <a:off x="5401800" y="814320"/>
            <a:ext cx="5780880" cy="712800"/>
          </a:xfrm>
          <a:prstGeom prst="rect">
            <a:avLst/>
          </a:prstGeom>
          <a:noFill/>
          <a:ln>
            <a:noFill/>
          </a:ln>
        </p:spPr>
        <p:style>
          <a:lnRef idx="0"/>
          <a:fillRef idx="0"/>
          <a:effectRef idx="0"/>
          <a:fontRef idx="minor"/>
        </p:style>
        <p:txBody>
          <a:bodyPr tIns="91440" bIns="91440" anchor="ctr">
            <a:noAutofit/>
          </a:bodyPr>
          <a:p>
            <a:pPr>
              <a:lnSpc>
                <a:spcPct val="90000"/>
              </a:lnSpc>
              <a:tabLst>
                <a:tab algn="l" pos="0"/>
              </a:tabLst>
            </a:pPr>
            <a:r>
              <a:rPr b="1" lang="en-GB" sz="4000" spc="-1" strike="noStrike">
                <a:solidFill>
                  <a:srgbClr val="ff6d54"/>
                </a:solidFill>
                <a:latin typeface="Arial"/>
                <a:ea typeface="Playfair Display"/>
              </a:rPr>
              <a:t>Title</a:t>
            </a:r>
            <a:endParaRPr b="0" lang="ru-RU" sz="4000" spc="-1" strike="noStrike">
              <a:latin typeface="Arial"/>
            </a:endParaRPr>
          </a:p>
        </p:txBody>
      </p:sp>
      <p:sp>
        <p:nvSpPr>
          <p:cNvPr id="157" name="CustomShape 2"/>
          <p:cNvSpPr/>
          <p:nvPr/>
        </p:nvSpPr>
        <p:spPr>
          <a:xfrm>
            <a:off x="5401800" y="1737720"/>
            <a:ext cx="6279840" cy="3382200"/>
          </a:xfrm>
          <a:prstGeom prst="rect">
            <a:avLst/>
          </a:prstGeom>
          <a:noFill/>
          <a:ln>
            <a:noFill/>
          </a:ln>
        </p:spPr>
        <p:style>
          <a:lnRef idx="0"/>
          <a:fillRef idx="0"/>
          <a:effectRef idx="0"/>
          <a:fontRef idx="minor"/>
        </p:style>
        <p:txBody>
          <a:bodyPr lIns="90000" rIns="90000" tIns="45000" bIns="45000">
            <a:spAutoFit/>
          </a:bodyPr>
          <a:p>
            <a:pPr>
              <a:lnSpc>
                <a:spcPct val="12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 </a:t>
            </a:r>
            <a:endParaRPr b="0" lang="ru-RU" sz="2000" spc="-1" strike="noStrike">
              <a:latin typeface="Arial"/>
            </a:endParaRPr>
          </a:p>
          <a:p>
            <a:pPr>
              <a:lnSpc>
                <a:spcPct val="120000"/>
              </a:lnSpc>
              <a:tabLst>
                <a:tab algn="l" pos="0"/>
              </a:tabLst>
            </a:pPr>
            <a:r>
              <a:rPr b="0" lang="en-GB" sz="2000" spc="-1" strike="noStrike">
                <a:solidFill>
                  <a:srgbClr val="595959"/>
                </a:solidFill>
                <a:latin typeface="Arial"/>
                <a:ea typeface="Rubik"/>
              </a:rPr>
              <a:t>Duis aute irure dolor in reprehenderit in voluptate velit esse cillum dolore eu fugiat nulla. </a:t>
            </a:r>
            <a:endParaRPr b="0" lang="ru-RU" sz="2000" spc="-1" strike="noStrike">
              <a:latin typeface="Arial"/>
            </a:endParaRPr>
          </a:p>
          <a:p>
            <a:pPr>
              <a:lnSpc>
                <a:spcPct val="120000"/>
              </a:lnSpc>
              <a:tabLst>
                <a:tab algn="l" pos="0"/>
              </a:tabLst>
            </a:pPr>
            <a:endParaRPr b="0" lang="ru-RU"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8" name="Group 1"/>
          <p:cNvGrpSpPr/>
          <p:nvPr/>
        </p:nvGrpSpPr>
        <p:grpSpPr>
          <a:xfrm>
            <a:off x="0" y="206640"/>
            <a:ext cx="12234600" cy="6741000"/>
            <a:chOff x="0" y="206640"/>
            <a:chExt cx="12234600" cy="6741000"/>
          </a:xfrm>
        </p:grpSpPr>
        <p:sp>
          <p:nvSpPr>
            <p:cNvPr id="159" name="CustomShape 2"/>
            <p:cNvSpPr/>
            <p:nvPr/>
          </p:nvSpPr>
          <p:spPr>
            <a:xfrm>
              <a:off x="0" y="2673360"/>
              <a:ext cx="12234600" cy="4274280"/>
            </a:xfrm>
            <a:prstGeom prst="rect">
              <a:avLst/>
            </a:prstGeom>
            <a:solidFill>
              <a:srgbClr val="f2f0ff"/>
            </a:solidFill>
            <a:ln>
              <a:noFill/>
            </a:ln>
          </p:spPr>
          <p:style>
            <a:lnRef idx="0"/>
            <a:fillRef idx="0"/>
            <a:effectRef idx="0"/>
            <a:fontRef idx="minor"/>
          </p:style>
        </p:sp>
        <p:pic>
          <p:nvPicPr>
            <p:cNvPr id="160" name="Google Shape;131;p5" descr="C:\Users\gelya\OneDrive\Рабочий стол\A_web_courses_Header_ill-01.png"/>
            <p:cNvPicPr/>
            <p:nvPr/>
          </p:nvPicPr>
          <p:blipFill>
            <a:blip r:embed="rId1"/>
            <a:stretch/>
          </p:blipFill>
          <p:spPr>
            <a:xfrm>
              <a:off x="6797880" y="206640"/>
              <a:ext cx="4150440" cy="3426480"/>
            </a:xfrm>
            <a:prstGeom prst="rect">
              <a:avLst/>
            </a:prstGeom>
            <a:ln>
              <a:noFill/>
            </a:ln>
          </p:spPr>
        </p:pic>
      </p:grpSp>
      <p:sp>
        <p:nvSpPr>
          <p:cNvPr id="161" name="CustomShape 3"/>
          <p:cNvSpPr/>
          <p:nvPr/>
        </p:nvSpPr>
        <p:spPr>
          <a:xfrm>
            <a:off x="734040" y="3233520"/>
            <a:ext cx="433800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ff6d54"/>
                </a:solidFill>
                <a:latin typeface="Arial"/>
                <a:ea typeface="Rubik Light"/>
              </a:rPr>
              <a:t>Lorem ipsum dolor sit amet</a:t>
            </a:r>
            <a:endParaRPr b="0" lang="ru-RU" sz="2000" spc="-1" strike="noStrike">
              <a:latin typeface="Arial"/>
            </a:endParaRPr>
          </a:p>
        </p:txBody>
      </p:sp>
      <p:sp>
        <p:nvSpPr>
          <p:cNvPr id="162" name="CustomShape 4"/>
          <p:cNvSpPr/>
          <p:nvPr/>
        </p:nvSpPr>
        <p:spPr>
          <a:xfrm>
            <a:off x="734040" y="4145040"/>
            <a:ext cx="5472360" cy="1315800"/>
          </a:xfrm>
          <a:prstGeom prst="rect">
            <a:avLst/>
          </a:prstGeom>
          <a:noFill/>
          <a:ln>
            <a:noFill/>
          </a:ln>
        </p:spPr>
        <p:style>
          <a:lnRef idx="0"/>
          <a:fillRef idx="0"/>
          <a:effectRef idx="0"/>
          <a:fontRef idx="minor"/>
        </p:style>
        <p:txBody>
          <a:bodyPr>
            <a:spAutoFit/>
          </a:bodyPr>
          <a:p>
            <a:pPr>
              <a:lnSpc>
                <a:spcPct val="115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a:p>
            <a:pPr>
              <a:lnSpc>
                <a:spcPct val="115000"/>
              </a:lnSpc>
              <a:tabLst>
                <a:tab algn="l" pos="0"/>
              </a:tabLst>
            </a:pPr>
            <a:endParaRPr b="0" lang="ru-RU" sz="1400" spc="-1" strike="noStrike">
              <a:latin typeface="Arial"/>
            </a:endParaRPr>
          </a:p>
          <a:p>
            <a:pPr>
              <a:lnSpc>
                <a:spcPct val="115000"/>
              </a:lnSpc>
              <a:tabLst>
                <a:tab algn="l" pos="0"/>
              </a:tabLst>
            </a:pPr>
            <a:r>
              <a:rPr b="0" lang="en-GB" sz="1400" spc="-1" strike="noStrike">
                <a:solidFill>
                  <a:srgbClr val="595959"/>
                </a:solidFill>
                <a:latin typeface="Arial"/>
                <a:ea typeface="Rubik"/>
              </a:rPr>
              <a:t>Ut enim ad minim veniam, quis nostrud exercitation ullamco laboris nisi ut aliquip ex ea commodo consequat.</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5a558d"/>
                </a:solidFill>
                <a:latin typeface="Arial"/>
                <a:ea typeface="Playfair Display"/>
              </a:rPr>
              <a:t>Title</a:t>
            </a:r>
            <a:endParaRPr b="0" lang="ru-RU" sz="4000" spc="-1" strike="noStrike">
              <a:latin typeface="Arial"/>
            </a:endParaRPr>
          </a:p>
        </p:txBody>
      </p:sp>
      <p:sp>
        <p:nvSpPr>
          <p:cNvPr id="164" name="CustomShape 2"/>
          <p:cNvSpPr/>
          <p:nvPr/>
        </p:nvSpPr>
        <p:spPr>
          <a:xfrm>
            <a:off x="5418360" y="1772640"/>
            <a:ext cx="43984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65" name="CustomShape 3"/>
          <p:cNvSpPr/>
          <p:nvPr/>
        </p:nvSpPr>
        <p:spPr>
          <a:xfrm>
            <a:off x="5418360" y="2172960"/>
            <a:ext cx="5708160" cy="7311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a:t>
            </a:r>
            <a:endParaRPr b="0" lang="ru-RU" sz="1400" spc="-1" strike="noStrike">
              <a:latin typeface="Arial"/>
            </a:endParaRPr>
          </a:p>
        </p:txBody>
      </p:sp>
      <p:sp>
        <p:nvSpPr>
          <p:cNvPr id="166" name="CustomShape 4"/>
          <p:cNvSpPr/>
          <p:nvPr/>
        </p:nvSpPr>
        <p:spPr>
          <a:xfrm>
            <a:off x="5418360" y="5097960"/>
            <a:ext cx="377388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67" name="CustomShape 5"/>
          <p:cNvSpPr/>
          <p:nvPr/>
        </p:nvSpPr>
        <p:spPr>
          <a:xfrm>
            <a:off x="5418360" y="3298320"/>
            <a:ext cx="4183920" cy="396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000" spc="-1" strike="noStrike">
                <a:solidFill>
                  <a:srgbClr val="5a558d"/>
                </a:solidFill>
                <a:latin typeface="Arial"/>
                <a:ea typeface="Rubik Light"/>
              </a:rPr>
              <a:t>Lorem ipsum dolor sit amet</a:t>
            </a:r>
            <a:endParaRPr b="0" lang="ru-RU" sz="2000" spc="-1" strike="noStrike">
              <a:latin typeface="Arial"/>
            </a:endParaRPr>
          </a:p>
        </p:txBody>
      </p:sp>
      <p:sp>
        <p:nvSpPr>
          <p:cNvPr id="168" name="CustomShape 6"/>
          <p:cNvSpPr/>
          <p:nvPr/>
        </p:nvSpPr>
        <p:spPr>
          <a:xfrm>
            <a:off x="5418360" y="3671280"/>
            <a:ext cx="5708160" cy="9442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a:t>
            </a:r>
            <a:endParaRPr b="0" lang="ru-RU" sz="1400" spc="-1" strike="noStrike">
              <a:latin typeface="Arial"/>
            </a:endParaRPr>
          </a:p>
        </p:txBody>
      </p:sp>
      <p:sp>
        <p:nvSpPr>
          <p:cNvPr id="169" name="CustomShape 7"/>
          <p:cNvSpPr/>
          <p:nvPr/>
        </p:nvSpPr>
        <p:spPr>
          <a:xfrm>
            <a:off x="5418360" y="5498280"/>
            <a:ext cx="570816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595959"/>
                </a:solidFill>
                <a:latin typeface="Arial"/>
                <a:ea typeface="Rubik"/>
              </a:rPr>
              <a:t>Lorem ipsum dolor sit amet, consectetur adipiscing elit, sed do eiusmod tempor incididunt ut labore et dolore magna aliqua.</a:t>
            </a:r>
            <a:endParaRPr b="0" lang="ru-RU" sz="1400" spc="-1" strike="noStrike">
              <a:latin typeface="Arial"/>
            </a:endParaRPr>
          </a:p>
        </p:txBody>
      </p:sp>
      <p:pic>
        <p:nvPicPr>
          <p:cNvPr id="170" name="Google Shape;143;p6" descr="D:\Beetroot_work\New site\Course images\A_web_course_header_soft_skills-01.png"/>
          <p:cNvPicPr/>
          <p:nvPr/>
        </p:nvPicPr>
        <p:blipFill>
          <a:blip r:embed="rId1"/>
          <a:stretch/>
        </p:blipFill>
        <p:spPr>
          <a:xfrm>
            <a:off x="2880" y="1207800"/>
            <a:ext cx="4959000" cy="46288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1606680" y="2493000"/>
            <a:ext cx="10584720" cy="3881160"/>
          </a:xfrm>
          <a:prstGeom prst="rect">
            <a:avLst/>
          </a:prstGeom>
          <a:solidFill>
            <a:srgbClr val="f2f0ff"/>
          </a:solidFill>
          <a:ln>
            <a:noFill/>
          </a:ln>
        </p:spPr>
        <p:style>
          <a:lnRef idx="0"/>
          <a:fillRef idx="0"/>
          <a:effectRef idx="0"/>
          <a:fontRef idx="minor"/>
        </p:style>
      </p:sp>
      <p:sp>
        <p:nvSpPr>
          <p:cNvPr id="172" name="CustomShape 2"/>
          <p:cNvSpPr/>
          <p:nvPr/>
        </p:nvSpPr>
        <p:spPr>
          <a:xfrm>
            <a:off x="2501280" y="3069000"/>
            <a:ext cx="8595720" cy="2952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GB" sz="2000" spc="-1" strike="noStrike">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duis aute irur;</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 in reprehenderit;</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in voluptate velit esse cillum;</a:t>
            </a:r>
            <a:endParaRPr b="0" lang="ru-RU" sz="2000" spc="-1" strike="noStrike">
              <a:latin typeface="Arial"/>
            </a:endParaRPr>
          </a:p>
          <a:p>
            <a:pPr marL="343080" indent="-342720">
              <a:lnSpc>
                <a:spcPct val="100000"/>
              </a:lnSpc>
              <a:buClr>
                <a:srgbClr val="000000"/>
              </a:buClr>
              <a:buFont typeface="Arial"/>
              <a:buChar char="•"/>
              <a:tabLst>
                <a:tab algn="l" pos="0"/>
              </a:tabLst>
            </a:pPr>
            <a:r>
              <a:rPr b="0" lang="en-GB" sz="2000" spc="-1" strike="noStrike">
                <a:solidFill>
                  <a:srgbClr val="595959"/>
                </a:solidFill>
                <a:latin typeface="Arial"/>
                <a:ea typeface="Rubik"/>
              </a:rPr>
              <a:t>dolore eu fugiat nulla pariatur. </a:t>
            </a:r>
            <a:endParaRPr b="0" lang="ru-RU" sz="2000" spc="-1" strike="noStrike">
              <a:latin typeface="Arial"/>
            </a:endParaRPr>
          </a:p>
        </p:txBody>
      </p:sp>
      <p:sp>
        <p:nvSpPr>
          <p:cNvPr id="173" name="CustomShape 3"/>
          <p:cNvSpPr/>
          <p:nvPr/>
        </p:nvSpPr>
        <p:spPr>
          <a:xfrm>
            <a:off x="3226320" y="762120"/>
            <a:ext cx="5738760" cy="81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GB" sz="4000" spc="-1" strike="noStrike">
                <a:solidFill>
                  <a:srgbClr val="f1b828"/>
                </a:solidFill>
                <a:latin typeface="Arial"/>
                <a:ea typeface="Playfair Display"/>
              </a:rPr>
              <a:t>Title</a:t>
            </a:r>
            <a:endParaRPr b="0" lang="ru-RU" sz="4000" spc="-1" strike="noStrike">
              <a:latin typeface="Arial"/>
            </a:endParaRPr>
          </a:p>
        </p:txBody>
      </p:sp>
      <p:pic>
        <p:nvPicPr>
          <p:cNvPr id="174" name="Google Shape;152;p7" descr=""/>
          <p:cNvPicPr/>
          <p:nvPr/>
        </p:nvPicPr>
        <p:blipFill>
          <a:blip r:embed="rId1"/>
          <a:stretch/>
        </p:blipFill>
        <p:spPr>
          <a:xfrm rot="16200000">
            <a:off x="1083960" y="-755640"/>
            <a:ext cx="1522080" cy="30290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293</TotalTime>
  <Application>LibreOffice/6.4.7.2$Linux_X86_64 LibreOffice_project/40$Build-2</Application>
  <Words>1067</Words>
  <Paragraphs>147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ru-RU</dc:language>
  <cp:lastModifiedBy/>
  <dcterms:modified xsi:type="dcterms:W3CDTF">2021-11-01T15:54:32Z</dcterms:modified>
  <cp:revision>35</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0</vt:bool>
  </property>
  <property fmtid="{D5CDD505-2E9C-101B-9397-08002B2CF9AE}" pid="11" name="ShareDoc">
    <vt:bool>0</vt:bool>
  </property>
  <property fmtid="{D5CDD505-2E9C-101B-9397-08002B2CF9AE}" pid="12" name="Slides">
    <vt:i4>26</vt:i4>
  </property>
</Properties>
</file>